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9" r:id="rId2"/>
    <p:sldId id="260" r:id="rId3"/>
    <p:sldId id="261" r:id="rId4"/>
    <p:sldId id="263" r:id="rId5"/>
    <p:sldId id="262" r:id="rId6"/>
    <p:sldId id="266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83C983-512E-45BA-A706-1A096B17F35C}" type="doc">
      <dgm:prSet loTypeId="urn:microsoft.com/office/officeart/2005/8/layout/chevron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ACCFA8D-0A8C-42BA-A581-F026B67FBE96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Структура</a:t>
          </a:r>
          <a:r>
            <a:rPr lang="ru-RU" dirty="0" smtClean="0"/>
            <a:t> </a:t>
          </a:r>
          <a:endParaRPr lang="ru-RU" dirty="0"/>
        </a:p>
      </dgm:t>
    </dgm:pt>
    <dgm:pt modelId="{44D202B1-8F38-4E08-A0DC-F29F0FD21429}" type="parTrans" cxnId="{6CC2F883-BB84-46D3-B7BE-B463557C0563}">
      <dgm:prSet/>
      <dgm:spPr/>
      <dgm:t>
        <a:bodyPr/>
        <a:lstStyle/>
        <a:p>
          <a:endParaRPr lang="ru-RU"/>
        </a:p>
      </dgm:t>
    </dgm:pt>
    <dgm:pt modelId="{E48069C4-6C67-47EC-9313-AAF59518C842}" type="sibTrans" cxnId="{6CC2F883-BB84-46D3-B7BE-B463557C0563}">
      <dgm:prSet/>
      <dgm:spPr/>
      <dgm:t>
        <a:bodyPr/>
        <a:lstStyle/>
        <a:p>
          <a:endParaRPr lang="ru-RU"/>
        </a:p>
      </dgm:t>
    </dgm:pt>
    <dgm:pt modelId="{D13D3D58-FFDB-4D5D-8671-8A44302D0E6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800" dirty="0" smtClean="0">
              <a:solidFill>
                <a:srgbClr val="002060"/>
              </a:solidFill>
            </a:rPr>
            <a:t>Целевой раздел</a:t>
          </a:r>
          <a:endParaRPr lang="ru-RU" sz="2800" dirty="0">
            <a:solidFill>
              <a:srgbClr val="002060"/>
            </a:solidFill>
          </a:endParaRPr>
        </a:p>
      </dgm:t>
    </dgm:pt>
    <dgm:pt modelId="{EA5D886D-AEFE-4957-8B78-5E0845636E3F}" type="parTrans" cxnId="{E01EBD75-F2D3-423B-8ECE-238967CA9CF6}">
      <dgm:prSet/>
      <dgm:spPr/>
      <dgm:t>
        <a:bodyPr/>
        <a:lstStyle/>
        <a:p>
          <a:endParaRPr lang="ru-RU"/>
        </a:p>
      </dgm:t>
    </dgm:pt>
    <dgm:pt modelId="{AB446CB4-AD14-4C87-AE69-163105152A1A}" type="sibTrans" cxnId="{E01EBD75-F2D3-423B-8ECE-238967CA9CF6}">
      <dgm:prSet/>
      <dgm:spPr/>
      <dgm:t>
        <a:bodyPr/>
        <a:lstStyle/>
        <a:p>
          <a:endParaRPr lang="ru-RU"/>
        </a:p>
      </dgm:t>
    </dgm:pt>
    <dgm:pt modelId="{BAB59854-2F90-4D1F-9C84-943331EDE3CB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программы</a:t>
          </a:r>
          <a:endParaRPr lang="ru-RU" b="1" dirty="0">
            <a:solidFill>
              <a:srgbClr val="002060"/>
            </a:solidFill>
          </a:endParaRPr>
        </a:p>
      </dgm:t>
    </dgm:pt>
    <dgm:pt modelId="{C604AC2A-E00D-4755-B129-96DB66040429}" type="parTrans" cxnId="{5F436484-EA7F-4BD5-BE14-4D91F2968115}">
      <dgm:prSet/>
      <dgm:spPr/>
      <dgm:t>
        <a:bodyPr/>
        <a:lstStyle/>
        <a:p>
          <a:endParaRPr lang="ru-RU"/>
        </a:p>
      </dgm:t>
    </dgm:pt>
    <dgm:pt modelId="{25AE834E-092C-4E86-9F27-B7A12227CBFC}" type="sibTrans" cxnId="{5F436484-EA7F-4BD5-BE14-4D91F2968115}">
      <dgm:prSet/>
      <dgm:spPr/>
      <dgm:t>
        <a:bodyPr/>
        <a:lstStyle/>
        <a:p>
          <a:endParaRPr lang="ru-RU"/>
        </a:p>
      </dgm:t>
    </dgm:pt>
    <dgm:pt modelId="{5B79FC1A-EAED-444F-A5F8-3FDD49B3B63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800" dirty="0" smtClean="0">
              <a:solidFill>
                <a:srgbClr val="002060"/>
              </a:solidFill>
            </a:rPr>
            <a:t>Содержательный раздел</a:t>
          </a:r>
          <a:endParaRPr lang="ru-RU" sz="2800" dirty="0">
            <a:solidFill>
              <a:srgbClr val="002060"/>
            </a:solidFill>
          </a:endParaRPr>
        </a:p>
      </dgm:t>
    </dgm:pt>
    <dgm:pt modelId="{E7ADE10B-8776-49E2-896F-C6FD6BFCD59D}" type="parTrans" cxnId="{605E4BF1-B7CB-4191-B307-BDA0727CB90D}">
      <dgm:prSet/>
      <dgm:spPr/>
      <dgm:t>
        <a:bodyPr/>
        <a:lstStyle/>
        <a:p>
          <a:endParaRPr lang="ru-RU"/>
        </a:p>
      </dgm:t>
    </dgm:pt>
    <dgm:pt modelId="{75682DBE-CF73-4136-831C-6299D50B4B76}" type="sibTrans" cxnId="{605E4BF1-B7CB-4191-B307-BDA0727CB90D}">
      <dgm:prSet/>
      <dgm:spPr/>
      <dgm:t>
        <a:bodyPr/>
        <a:lstStyle/>
        <a:p>
          <a:endParaRPr lang="ru-RU"/>
        </a:p>
      </dgm:t>
    </dgm:pt>
    <dgm:pt modelId="{8FA77F63-B7C1-4EAF-AD0E-DBB585DF02BE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:</a:t>
          </a:r>
          <a:endParaRPr lang="ru-RU" b="1" dirty="0">
            <a:solidFill>
              <a:srgbClr val="002060"/>
            </a:solidFill>
          </a:endParaRPr>
        </a:p>
      </dgm:t>
    </dgm:pt>
    <dgm:pt modelId="{0DBD0845-3D85-41E4-B287-4D89739166B1}" type="parTrans" cxnId="{42E58768-273C-45AE-830D-C82F58F2ECFC}">
      <dgm:prSet/>
      <dgm:spPr/>
      <dgm:t>
        <a:bodyPr/>
        <a:lstStyle/>
        <a:p>
          <a:endParaRPr lang="ru-RU"/>
        </a:p>
      </dgm:t>
    </dgm:pt>
    <dgm:pt modelId="{3C6E53D7-A321-41E6-9DEF-B77FCD3E64C8}" type="sibTrans" cxnId="{42E58768-273C-45AE-830D-C82F58F2ECFC}">
      <dgm:prSet/>
      <dgm:spPr/>
      <dgm:t>
        <a:bodyPr/>
        <a:lstStyle/>
        <a:p>
          <a:endParaRPr lang="ru-RU"/>
        </a:p>
      </dgm:t>
    </dgm:pt>
    <dgm:pt modelId="{F44904F8-1110-4B2C-8039-B44B4C9FAA9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800" dirty="0" smtClean="0">
              <a:solidFill>
                <a:srgbClr val="002060"/>
              </a:solidFill>
            </a:rPr>
            <a:t>Организационный раздел</a:t>
          </a:r>
          <a:endParaRPr lang="ru-RU" sz="2800" dirty="0">
            <a:solidFill>
              <a:srgbClr val="002060"/>
            </a:solidFill>
          </a:endParaRPr>
        </a:p>
      </dgm:t>
    </dgm:pt>
    <dgm:pt modelId="{E2E84CD4-49B3-4C9A-9884-BB73C70D7889}" type="parTrans" cxnId="{D7369A75-7A48-48B2-A916-7C1F9B6AAA1D}">
      <dgm:prSet/>
      <dgm:spPr/>
      <dgm:t>
        <a:bodyPr/>
        <a:lstStyle/>
        <a:p>
          <a:endParaRPr lang="ru-RU"/>
        </a:p>
      </dgm:t>
    </dgm:pt>
    <dgm:pt modelId="{E0CCCC0D-536C-4C1A-BDBB-A73200AF0634}" type="sibTrans" cxnId="{D7369A75-7A48-48B2-A916-7C1F9B6AAA1D}">
      <dgm:prSet/>
      <dgm:spPr/>
      <dgm:t>
        <a:bodyPr/>
        <a:lstStyle/>
        <a:p>
          <a:endParaRPr lang="ru-RU"/>
        </a:p>
      </dgm:t>
    </dgm:pt>
    <dgm:pt modelId="{0D332B7D-8A9E-40F2-92A6-79E5D7D4952F}" type="pres">
      <dgm:prSet presAssocID="{3583C983-512E-45BA-A706-1A096B17F35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AC076B-1371-4CFE-A2AE-6D2397409027}" type="pres">
      <dgm:prSet presAssocID="{1ACCFA8D-0A8C-42BA-A581-F026B67FBE96}" presName="composite" presStyleCnt="0"/>
      <dgm:spPr/>
    </dgm:pt>
    <dgm:pt modelId="{BED79B48-A69C-49BE-864E-54E9400681DB}" type="pres">
      <dgm:prSet presAssocID="{1ACCFA8D-0A8C-42BA-A581-F026B67FBE9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8CCD54-5894-4B1C-895D-CA61772B2F49}" type="pres">
      <dgm:prSet presAssocID="{1ACCFA8D-0A8C-42BA-A581-F026B67FBE96}" presName="descendantText" presStyleLbl="alignAcc1" presStyleIdx="0" presStyleCnt="3" custLinFactNeighborX="340" custLinFactNeighborY="6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36AB9-083E-474F-AC2A-C525BA77141C}" type="pres">
      <dgm:prSet presAssocID="{E48069C4-6C67-47EC-9313-AAF59518C842}" presName="sp" presStyleCnt="0"/>
      <dgm:spPr/>
    </dgm:pt>
    <dgm:pt modelId="{38A0A963-1378-4397-AEA1-4C74C0F76921}" type="pres">
      <dgm:prSet presAssocID="{BAB59854-2F90-4D1F-9C84-943331EDE3CB}" presName="composite" presStyleCnt="0"/>
      <dgm:spPr/>
    </dgm:pt>
    <dgm:pt modelId="{A8DA7297-5BA3-4ABB-9729-FCEB0738AA94}" type="pres">
      <dgm:prSet presAssocID="{BAB59854-2F90-4D1F-9C84-943331EDE3C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401179-8281-4C74-8700-C759C3C40F1E}" type="pres">
      <dgm:prSet presAssocID="{BAB59854-2F90-4D1F-9C84-943331EDE3C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21CF25-4FC3-4452-879F-879248BE2F9B}" type="pres">
      <dgm:prSet presAssocID="{25AE834E-092C-4E86-9F27-B7A12227CBFC}" presName="sp" presStyleCnt="0"/>
      <dgm:spPr/>
    </dgm:pt>
    <dgm:pt modelId="{0A19DA09-E6AD-49B0-A8F5-5E71C183D061}" type="pres">
      <dgm:prSet presAssocID="{8FA77F63-B7C1-4EAF-AD0E-DBB585DF02BE}" presName="composite" presStyleCnt="0"/>
      <dgm:spPr/>
    </dgm:pt>
    <dgm:pt modelId="{B5BE4BBD-1EE1-453D-BCA9-C3D9872EDCC4}" type="pres">
      <dgm:prSet presAssocID="{8FA77F63-B7C1-4EAF-AD0E-DBB585DF02B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3BDCF1-0C93-419A-9469-09B17CDD9025}" type="pres">
      <dgm:prSet presAssocID="{8FA77F63-B7C1-4EAF-AD0E-DBB585DF02BE}" presName="descendantText" presStyleLbl="alignAcc1" presStyleIdx="2" presStyleCnt="3" custLinFactNeighborX="127" custLinFactNeighborY="-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5E4BF1-B7CB-4191-B307-BDA0727CB90D}" srcId="{BAB59854-2F90-4D1F-9C84-943331EDE3CB}" destId="{5B79FC1A-EAED-444F-A5F8-3FDD49B3B634}" srcOrd="0" destOrd="0" parTransId="{E7ADE10B-8776-49E2-896F-C6FD6BFCD59D}" sibTransId="{75682DBE-CF73-4136-831C-6299D50B4B76}"/>
    <dgm:cxn modelId="{E01EBD75-F2D3-423B-8ECE-238967CA9CF6}" srcId="{1ACCFA8D-0A8C-42BA-A581-F026B67FBE96}" destId="{D13D3D58-FFDB-4D5D-8671-8A44302D0E65}" srcOrd="0" destOrd="0" parTransId="{EA5D886D-AEFE-4957-8B78-5E0845636E3F}" sibTransId="{AB446CB4-AD14-4C87-AE69-163105152A1A}"/>
    <dgm:cxn modelId="{42E58768-273C-45AE-830D-C82F58F2ECFC}" srcId="{3583C983-512E-45BA-A706-1A096B17F35C}" destId="{8FA77F63-B7C1-4EAF-AD0E-DBB585DF02BE}" srcOrd="2" destOrd="0" parTransId="{0DBD0845-3D85-41E4-B287-4D89739166B1}" sibTransId="{3C6E53D7-A321-41E6-9DEF-B77FCD3E64C8}"/>
    <dgm:cxn modelId="{A3739D05-1850-4FBE-AC96-E7E47E2F2068}" type="presOf" srcId="{8FA77F63-B7C1-4EAF-AD0E-DBB585DF02BE}" destId="{B5BE4BBD-1EE1-453D-BCA9-C3D9872EDCC4}" srcOrd="0" destOrd="0" presId="urn:microsoft.com/office/officeart/2005/8/layout/chevron2"/>
    <dgm:cxn modelId="{8DD96F68-7EA2-4CD7-A7DA-A51F84E47BE7}" type="presOf" srcId="{3583C983-512E-45BA-A706-1A096B17F35C}" destId="{0D332B7D-8A9E-40F2-92A6-79E5D7D4952F}" srcOrd="0" destOrd="0" presId="urn:microsoft.com/office/officeart/2005/8/layout/chevron2"/>
    <dgm:cxn modelId="{4ECFBB36-DBD9-4535-81FA-03CA9B8AE090}" type="presOf" srcId="{D13D3D58-FFDB-4D5D-8671-8A44302D0E65}" destId="{428CCD54-5894-4B1C-895D-CA61772B2F49}" srcOrd="0" destOrd="0" presId="urn:microsoft.com/office/officeart/2005/8/layout/chevron2"/>
    <dgm:cxn modelId="{CB01972C-0265-4FD1-8130-1468C769198A}" type="presOf" srcId="{BAB59854-2F90-4D1F-9C84-943331EDE3CB}" destId="{A8DA7297-5BA3-4ABB-9729-FCEB0738AA94}" srcOrd="0" destOrd="0" presId="urn:microsoft.com/office/officeart/2005/8/layout/chevron2"/>
    <dgm:cxn modelId="{C58C6FDF-362E-4F2B-A2DB-DA39FC254C2C}" type="presOf" srcId="{5B79FC1A-EAED-444F-A5F8-3FDD49B3B634}" destId="{AB401179-8281-4C74-8700-C759C3C40F1E}" srcOrd="0" destOrd="0" presId="urn:microsoft.com/office/officeart/2005/8/layout/chevron2"/>
    <dgm:cxn modelId="{CAFD7E66-DE87-460E-B5A0-E6B80B438A2B}" type="presOf" srcId="{1ACCFA8D-0A8C-42BA-A581-F026B67FBE96}" destId="{BED79B48-A69C-49BE-864E-54E9400681DB}" srcOrd="0" destOrd="0" presId="urn:microsoft.com/office/officeart/2005/8/layout/chevron2"/>
    <dgm:cxn modelId="{6CC2F883-BB84-46D3-B7BE-B463557C0563}" srcId="{3583C983-512E-45BA-A706-1A096B17F35C}" destId="{1ACCFA8D-0A8C-42BA-A581-F026B67FBE96}" srcOrd="0" destOrd="0" parTransId="{44D202B1-8F38-4E08-A0DC-F29F0FD21429}" sibTransId="{E48069C4-6C67-47EC-9313-AAF59518C842}"/>
    <dgm:cxn modelId="{D7369A75-7A48-48B2-A916-7C1F9B6AAA1D}" srcId="{8FA77F63-B7C1-4EAF-AD0E-DBB585DF02BE}" destId="{F44904F8-1110-4B2C-8039-B44B4C9FAA93}" srcOrd="0" destOrd="0" parTransId="{E2E84CD4-49B3-4C9A-9884-BB73C70D7889}" sibTransId="{E0CCCC0D-536C-4C1A-BDBB-A73200AF0634}"/>
    <dgm:cxn modelId="{59C838C2-5731-4A7E-99AE-7D546FB31C9E}" type="presOf" srcId="{F44904F8-1110-4B2C-8039-B44B4C9FAA93}" destId="{6F3BDCF1-0C93-419A-9469-09B17CDD9025}" srcOrd="0" destOrd="0" presId="urn:microsoft.com/office/officeart/2005/8/layout/chevron2"/>
    <dgm:cxn modelId="{5F436484-EA7F-4BD5-BE14-4D91F2968115}" srcId="{3583C983-512E-45BA-A706-1A096B17F35C}" destId="{BAB59854-2F90-4D1F-9C84-943331EDE3CB}" srcOrd="1" destOrd="0" parTransId="{C604AC2A-E00D-4755-B129-96DB66040429}" sibTransId="{25AE834E-092C-4E86-9F27-B7A12227CBFC}"/>
    <dgm:cxn modelId="{37E1A4E9-3F45-4320-B38B-299DD54B4963}" type="presParOf" srcId="{0D332B7D-8A9E-40F2-92A6-79E5D7D4952F}" destId="{76AC076B-1371-4CFE-A2AE-6D2397409027}" srcOrd="0" destOrd="0" presId="urn:microsoft.com/office/officeart/2005/8/layout/chevron2"/>
    <dgm:cxn modelId="{560060D5-25DF-4EAB-9473-8909527DC9BF}" type="presParOf" srcId="{76AC076B-1371-4CFE-A2AE-6D2397409027}" destId="{BED79B48-A69C-49BE-864E-54E9400681DB}" srcOrd="0" destOrd="0" presId="urn:microsoft.com/office/officeart/2005/8/layout/chevron2"/>
    <dgm:cxn modelId="{B14C30CA-1E14-44F3-9F1B-622D7C612A39}" type="presParOf" srcId="{76AC076B-1371-4CFE-A2AE-6D2397409027}" destId="{428CCD54-5894-4B1C-895D-CA61772B2F49}" srcOrd="1" destOrd="0" presId="urn:microsoft.com/office/officeart/2005/8/layout/chevron2"/>
    <dgm:cxn modelId="{F5A33BDB-F510-4FC8-B097-6FDAF3932F6A}" type="presParOf" srcId="{0D332B7D-8A9E-40F2-92A6-79E5D7D4952F}" destId="{04436AB9-083E-474F-AC2A-C525BA77141C}" srcOrd="1" destOrd="0" presId="urn:microsoft.com/office/officeart/2005/8/layout/chevron2"/>
    <dgm:cxn modelId="{E7C7FCDD-434A-4994-95F6-747A1C8ED697}" type="presParOf" srcId="{0D332B7D-8A9E-40F2-92A6-79E5D7D4952F}" destId="{38A0A963-1378-4397-AEA1-4C74C0F76921}" srcOrd="2" destOrd="0" presId="urn:microsoft.com/office/officeart/2005/8/layout/chevron2"/>
    <dgm:cxn modelId="{3CF081ED-403B-4B3D-92AE-986517BCE1A5}" type="presParOf" srcId="{38A0A963-1378-4397-AEA1-4C74C0F76921}" destId="{A8DA7297-5BA3-4ABB-9729-FCEB0738AA94}" srcOrd="0" destOrd="0" presId="urn:microsoft.com/office/officeart/2005/8/layout/chevron2"/>
    <dgm:cxn modelId="{2F5D67E6-9198-4A06-ADB1-D72B9EF13B53}" type="presParOf" srcId="{38A0A963-1378-4397-AEA1-4C74C0F76921}" destId="{AB401179-8281-4C74-8700-C759C3C40F1E}" srcOrd="1" destOrd="0" presId="urn:microsoft.com/office/officeart/2005/8/layout/chevron2"/>
    <dgm:cxn modelId="{99B61867-C855-42E0-B60F-6CD59E59AEAB}" type="presParOf" srcId="{0D332B7D-8A9E-40F2-92A6-79E5D7D4952F}" destId="{AC21CF25-4FC3-4452-879F-879248BE2F9B}" srcOrd="3" destOrd="0" presId="urn:microsoft.com/office/officeart/2005/8/layout/chevron2"/>
    <dgm:cxn modelId="{3EE586E3-E1E0-4144-AEC5-DBA0FBF1CCA6}" type="presParOf" srcId="{0D332B7D-8A9E-40F2-92A6-79E5D7D4952F}" destId="{0A19DA09-E6AD-49B0-A8F5-5E71C183D061}" srcOrd="4" destOrd="0" presId="urn:microsoft.com/office/officeart/2005/8/layout/chevron2"/>
    <dgm:cxn modelId="{4C3E4817-486C-41D4-B9E7-12BEFFB4FE6A}" type="presParOf" srcId="{0A19DA09-E6AD-49B0-A8F5-5E71C183D061}" destId="{B5BE4BBD-1EE1-453D-BCA9-C3D9872EDCC4}" srcOrd="0" destOrd="0" presId="urn:microsoft.com/office/officeart/2005/8/layout/chevron2"/>
    <dgm:cxn modelId="{9AD21119-07FD-4CF3-883F-716310247DA5}" type="presParOf" srcId="{0A19DA09-E6AD-49B0-A8F5-5E71C183D061}" destId="{6F3BDCF1-0C93-419A-9469-09B17CDD902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A68B85-B5D3-4BA8-ADD3-632E4894C67A}" type="doc">
      <dgm:prSet loTypeId="urn:microsoft.com/office/officeart/2005/8/layout/process4" loCatId="process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589CD54-4045-4859-9FC0-1CB8471B892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Целевой раздел</a:t>
          </a:r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1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1F2052A-3C10-49F3-A9E7-29D8DF556AC7}" type="parTrans" cxnId="{A1CB0BB7-4301-4062-9448-E909D5BC71C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177BB27-4933-4CF3-869F-F56C50C70CEA}" type="sibTrans" cxnId="{A1CB0BB7-4301-4062-9448-E909D5BC71C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AA7F0A9-99E9-430B-A087-5DB895ED987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Пояснительная записка</a:t>
          </a:r>
          <a:r>
            <a:rPr lang="ru-RU" sz="1600" dirty="0" smtClean="0">
              <a:solidFill>
                <a:srgbClr val="002060"/>
              </a:solidFill>
            </a:rPr>
            <a:t>;</a:t>
          </a:r>
        </a:p>
      </dgm:t>
    </dgm:pt>
    <dgm:pt modelId="{12B91FB3-4BBE-4C2B-B85A-1D7563A43751}" type="parTrans" cxnId="{711087D8-C756-4DD2-8F51-D09F39CD8D1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CD796BE-4D4E-440F-80D4-73679D067DB7}" type="sibTrans" cxnId="{711087D8-C756-4DD2-8F51-D09F39CD8D1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E470439-525E-43C3-956D-8AED807EC77F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Целевые  ориентиры, сформулированные в ФГОС дошкольного образования;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212863D-7B11-4DD6-851D-4C1596DED0E2}" type="parTrans" cxnId="{31803738-C749-47F6-85A1-C783642E9D0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D3E30AE-C5C2-4A5F-894A-C575A0081D57}" type="sibTrans" cxnId="{31803738-C749-47F6-85A1-C783642E9D0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243E22A-7964-4676-8F1A-82ECF98DAE9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Развивающее оценивание  качества образовательной деятельности по Программе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2D8BF1C-1A56-4F6E-91C6-5B80063DE362}" type="parTrans" cxnId="{B90CAAE6-805E-4D48-8F78-2E01CE1F659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18EE40C-EFDF-42AC-9FBF-A89F9560D76F}" type="sibTrans" cxnId="{B90CAAE6-805E-4D48-8F78-2E01CE1F6599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BA0BCAD-43C9-429F-8E62-00DD3BE05E6F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Планируемые результаты как ориентиры освоения основной образовательной Программы дошкольного образования</a:t>
          </a:r>
          <a:r>
            <a:rPr lang="ru-RU" sz="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8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C71FB4C-704D-43F8-9171-BCCE7FF9AC14}" type="parTrans" cxnId="{105E1885-265B-4576-8EEA-79A6342CEB5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D80C4AE-3B70-436C-9E48-A3C10B1B8A12}" type="sibTrans" cxnId="{105E1885-265B-4576-8EEA-79A6342CEB5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BF4231A-4ECB-4E58-9678-1BBCE1A8652C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Цели и задачи</a:t>
          </a:r>
        </a:p>
      </dgm:t>
    </dgm:pt>
    <dgm:pt modelId="{34C86A42-5773-4151-AB80-9775AEA3C46C}" type="parTrans" cxnId="{1C8EF3B1-B43A-45BA-BA29-E986CACB5EE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1E7D125-E72C-4E16-8B87-5548AA2ABAB2}" type="sibTrans" cxnId="{1C8EF3B1-B43A-45BA-BA29-E986CACB5EE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522BAFB-BFAE-4D1A-B605-2A5D8481046B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Принципы  и походы к формированию Программы; </a:t>
          </a:r>
          <a:endParaRPr lang="ru-RU" sz="16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1ECB43-3D97-4805-AD4B-BD49FF6D5246}" type="parTrans" cxnId="{D31219EF-F4D2-4FC5-B84F-5A1C516A0C4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EE3C6F9-7737-4BDA-96C9-51DF31BB18E9}" type="sibTrans" cxnId="{D31219EF-F4D2-4FC5-B84F-5A1C516A0C4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596C386-FF45-4641-9A2A-61FABD686A3D}" type="pres">
      <dgm:prSet presAssocID="{EBA68B85-B5D3-4BA8-ADD3-632E4894C6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2D29DA-C45F-4C02-AC36-F12DB18979D7}" type="pres">
      <dgm:prSet presAssocID="{8243E22A-7964-4676-8F1A-82ECF98DAE9B}" presName="boxAndChildren" presStyleCnt="0"/>
      <dgm:spPr/>
    </dgm:pt>
    <dgm:pt modelId="{C00CF2A0-5123-478A-B42B-D817BF64FB90}" type="pres">
      <dgm:prSet presAssocID="{8243E22A-7964-4676-8F1A-82ECF98DAE9B}" presName="parentTextBox" presStyleLbl="node1" presStyleIdx="0" presStyleCnt="7" custScaleY="172953" custLinFactNeighborX="-3296" custLinFactNeighborY="-4913"/>
      <dgm:spPr/>
      <dgm:t>
        <a:bodyPr/>
        <a:lstStyle/>
        <a:p>
          <a:endParaRPr lang="ru-RU"/>
        </a:p>
      </dgm:t>
    </dgm:pt>
    <dgm:pt modelId="{9C3A14A3-2C7F-43C2-9721-A9E60EF876B7}" type="pres">
      <dgm:prSet presAssocID="{8D3E30AE-C5C2-4A5F-894A-C575A0081D57}" presName="sp" presStyleCnt="0"/>
      <dgm:spPr/>
    </dgm:pt>
    <dgm:pt modelId="{34A58458-E470-462B-87A3-F3E4515DD765}" type="pres">
      <dgm:prSet presAssocID="{AE470439-525E-43C3-956D-8AED807EC77F}" presName="arrowAndChildren" presStyleCnt="0"/>
      <dgm:spPr/>
    </dgm:pt>
    <dgm:pt modelId="{7ECA13DE-A402-45A5-9BAC-DCB5A0B7DA84}" type="pres">
      <dgm:prSet presAssocID="{AE470439-525E-43C3-956D-8AED807EC77F}" presName="parentTextArrow" presStyleLbl="node1" presStyleIdx="1" presStyleCnt="7" custScaleY="165434" custLinFactNeighborY="-8459"/>
      <dgm:spPr/>
      <dgm:t>
        <a:bodyPr/>
        <a:lstStyle/>
        <a:p>
          <a:endParaRPr lang="ru-RU"/>
        </a:p>
      </dgm:t>
    </dgm:pt>
    <dgm:pt modelId="{EA64E6C1-6C5A-4CDA-8B13-584CE00342CA}" type="pres">
      <dgm:prSet presAssocID="{5D80C4AE-3B70-436C-9E48-A3C10B1B8A12}" presName="sp" presStyleCnt="0"/>
      <dgm:spPr/>
    </dgm:pt>
    <dgm:pt modelId="{75BF072D-8914-46B0-A6D3-5BCC43BA70F0}" type="pres">
      <dgm:prSet presAssocID="{EBA0BCAD-43C9-429F-8E62-00DD3BE05E6F}" presName="arrowAndChildren" presStyleCnt="0"/>
      <dgm:spPr/>
    </dgm:pt>
    <dgm:pt modelId="{E968AAB5-B1AB-4793-A11B-B40F7ED237B0}" type="pres">
      <dgm:prSet presAssocID="{EBA0BCAD-43C9-429F-8E62-00DD3BE05E6F}" presName="parentTextArrow" presStyleLbl="node1" presStyleIdx="2" presStyleCnt="7" custScaleY="164589" custLinFactNeighborX="1099" custLinFactNeighborY="-2136"/>
      <dgm:spPr/>
      <dgm:t>
        <a:bodyPr/>
        <a:lstStyle/>
        <a:p>
          <a:endParaRPr lang="ru-RU"/>
        </a:p>
      </dgm:t>
    </dgm:pt>
    <dgm:pt modelId="{289F80C3-7B8C-4E2F-B6E6-FF5002A03C64}" type="pres">
      <dgm:prSet presAssocID="{6EE3C6F9-7737-4BDA-96C9-51DF31BB18E9}" presName="sp" presStyleCnt="0"/>
      <dgm:spPr/>
    </dgm:pt>
    <dgm:pt modelId="{3FD98FDF-BD5F-48DF-91F8-E50ABBB2096F}" type="pres">
      <dgm:prSet presAssocID="{7522BAFB-BFAE-4D1A-B605-2A5D8481046B}" presName="arrowAndChildren" presStyleCnt="0"/>
      <dgm:spPr/>
    </dgm:pt>
    <dgm:pt modelId="{3CCCD9FE-D50C-4CA0-8748-69C727961F47}" type="pres">
      <dgm:prSet presAssocID="{7522BAFB-BFAE-4D1A-B605-2A5D8481046B}" presName="parentTextArrow" presStyleLbl="node1" presStyleIdx="3" presStyleCnt="7"/>
      <dgm:spPr/>
      <dgm:t>
        <a:bodyPr/>
        <a:lstStyle/>
        <a:p>
          <a:endParaRPr lang="ru-RU"/>
        </a:p>
      </dgm:t>
    </dgm:pt>
    <dgm:pt modelId="{30649DE9-540D-41E4-823F-C260847E9BA1}" type="pres">
      <dgm:prSet presAssocID="{71E7D125-E72C-4E16-8B87-5548AA2ABAB2}" presName="sp" presStyleCnt="0"/>
      <dgm:spPr/>
    </dgm:pt>
    <dgm:pt modelId="{4B9F9E4C-2044-4D84-9F74-27ED2E3BC3F0}" type="pres">
      <dgm:prSet presAssocID="{4BF4231A-4ECB-4E58-9678-1BBCE1A8652C}" presName="arrowAndChildren" presStyleCnt="0"/>
      <dgm:spPr/>
    </dgm:pt>
    <dgm:pt modelId="{709AA301-7990-4C0B-9C61-5FAF58709589}" type="pres">
      <dgm:prSet presAssocID="{4BF4231A-4ECB-4E58-9678-1BBCE1A8652C}" presName="parentTextArrow" presStyleLbl="node1" presStyleIdx="4" presStyleCnt="7"/>
      <dgm:spPr/>
      <dgm:t>
        <a:bodyPr/>
        <a:lstStyle/>
        <a:p>
          <a:endParaRPr lang="ru-RU"/>
        </a:p>
      </dgm:t>
    </dgm:pt>
    <dgm:pt modelId="{6A1AFFC6-9074-4D0E-85AB-CBF0F6092E77}" type="pres">
      <dgm:prSet presAssocID="{9CD796BE-4D4E-440F-80D4-73679D067DB7}" presName="sp" presStyleCnt="0"/>
      <dgm:spPr/>
    </dgm:pt>
    <dgm:pt modelId="{2451BACD-0058-42BA-9725-5ADF12FBDA0D}" type="pres">
      <dgm:prSet presAssocID="{CAA7F0A9-99E9-430B-A087-5DB895ED9872}" presName="arrowAndChildren" presStyleCnt="0"/>
      <dgm:spPr/>
    </dgm:pt>
    <dgm:pt modelId="{CEB1D633-270B-457D-8B32-19CB6C97D90D}" type="pres">
      <dgm:prSet presAssocID="{CAA7F0A9-99E9-430B-A087-5DB895ED9872}" presName="parentTextArrow" presStyleLbl="node1" presStyleIdx="5" presStyleCnt="7"/>
      <dgm:spPr/>
      <dgm:t>
        <a:bodyPr/>
        <a:lstStyle/>
        <a:p>
          <a:endParaRPr lang="ru-RU"/>
        </a:p>
      </dgm:t>
    </dgm:pt>
    <dgm:pt modelId="{7CCFD426-21FB-4918-8B3B-8B546A1F317B}" type="pres">
      <dgm:prSet presAssocID="{0177BB27-4933-4CF3-869F-F56C50C70CEA}" presName="sp" presStyleCnt="0"/>
      <dgm:spPr/>
    </dgm:pt>
    <dgm:pt modelId="{B5989EEA-6678-4B85-B626-E2D1CA50429F}" type="pres">
      <dgm:prSet presAssocID="{6589CD54-4045-4859-9FC0-1CB8471B8923}" presName="arrowAndChildren" presStyleCnt="0"/>
      <dgm:spPr/>
    </dgm:pt>
    <dgm:pt modelId="{F742D3B8-61E1-436F-BDE9-0ABE62A3E0D3}" type="pres">
      <dgm:prSet presAssocID="{6589CD54-4045-4859-9FC0-1CB8471B8923}" presName="parentTextArrow" presStyleLbl="node1" presStyleIdx="6" presStyleCnt="7"/>
      <dgm:spPr/>
      <dgm:t>
        <a:bodyPr/>
        <a:lstStyle/>
        <a:p>
          <a:endParaRPr lang="ru-RU"/>
        </a:p>
      </dgm:t>
    </dgm:pt>
  </dgm:ptLst>
  <dgm:cxnLst>
    <dgm:cxn modelId="{105E1885-265B-4576-8EEA-79A6342CEB56}" srcId="{EBA68B85-B5D3-4BA8-ADD3-632E4894C67A}" destId="{EBA0BCAD-43C9-429F-8E62-00DD3BE05E6F}" srcOrd="4" destOrd="0" parTransId="{AC71FB4C-704D-43F8-9171-BCCE7FF9AC14}" sibTransId="{5D80C4AE-3B70-436C-9E48-A3C10B1B8A12}"/>
    <dgm:cxn modelId="{27A240FD-620F-4AF7-9108-AD83BB97B2DD}" type="presOf" srcId="{AE470439-525E-43C3-956D-8AED807EC77F}" destId="{7ECA13DE-A402-45A5-9BAC-DCB5A0B7DA84}" srcOrd="0" destOrd="0" presId="urn:microsoft.com/office/officeart/2005/8/layout/process4"/>
    <dgm:cxn modelId="{BA05A98A-4054-4890-916C-F56D482989AF}" type="presOf" srcId="{8243E22A-7964-4676-8F1A-82ECF98DAE9B}" destId="{C00CF2A0-5123-478A-B42B-D817BF64FB90}" srcOrd="0" destOrd="0" presId="urn:microsoft.com/office/officeart/2005/8/layout/process4"/>
    <dgm:cxn modelId="{BD4A4BB7-DC22-46E2-B631-C3E6F94F7BD4}" type="presOf" srcId="{CAA7F0A9-99E9-430B-A087-5DB895ED9872}" destId="{CEB1D633-270B-457D-8B32-19CB6C97D90D}" srcOrd="0" destOrd="0" presId="urn:microsoft.com/office/officeart/2005/8/layout/process4"/>
    <dgm:cxn modelId="{B90CAAE6-805E-4D48-8F78-2E01CE1F6599}" srcId="{EBA68B85-B5D3-4BA8-ADD3-632E4894C67A}" destId="{8243E22A-7964-4676-8F1A-82ECF98DAE9B}" srcOrd="6" destOrd="0" parTransId="{E2D8BF1C-1A56-4F6E-91C6-5B80063DE362}" sibTransId="{118EE40C-EFDF-42AC-9FBF-A89F9560D76F}"/>
    <dgm:cxn modelId="{CC7B8D73-EFA1-4EA9-A976-50B7A24FC163}" type="presOf" srcId="{6589CD54-4045-4859-9FC0-1CB8471B8923}" destId="{F742D3B8-61E1-436F-BDE9-0ABE62A3E0D3}" srcOrd="0" destOrd="0" presId="urn:microsoft.com/office/officeart/2005/8/layout/process4"/>
    <dgm:cxn modelId="{A1CB0BB7-4301-4062-9448-E909D5BC71CF}" srcId="{EBA68B85-B5D3-4BA8-ADD3-632E4894C67A}" destId="{6589CD54-4045-4859-9FC0-1CB8471B8923}" srcOrd="0" destOrd="0" parTransId="{71F2052A-3C10-49F3-A9E7-29D8DF556AC7}" sibTransId="{0177BB27-4933-4CF3-869F-F56C50C70CEA}"/>
    <dgm:cxn modelId="{711087D8-C756-4DD2-8F51-D09F39CD8D10}" srcId="{EBA68B85-B5D3-4BA8-ADD3-632E4894C67A}" destId="{CAA7F0A9-99E9-430B-A087-5DB895ED9872}" srcOrd="1" destOrd="0" parTransId="{12B91FB3-4BBE-4C2B-B85A-1D7563A43751}" sibTransId="{9CD796BE-4D4E-440F-80D4-73679D067DB7}"/>
    <dgm:cxn modelId="{31803738-C749-47F6-85A1-C783642E9D03}" srcId="{EBA68B85-B5D3-4BA8-ADD3-632E4894C67A}" destId="{AE470439-525E-43C3-956D-8AED807EC77F}" srcOrd="5" destOrd="0" parTransId="{A212863D-7B11-4DD6-851D-4C1596DED0E2}" sibTransId="{8D3E30AE-C5C2-4A5F-894A-C575A0081D57}"/>
    <dgm:cxn modelId="{E702C7ED-0CBF-48DF-807C-30797694BD10}" type="presOf" srcId="{7522BAFB-BFAE-4D1A-B605-2A5D8481046B}" destId="{3CCCD9FE-D50C-4CA0-8748-69C727961F47}" srcOrd="0" destOrd="0" presId="urn:microsoft.com/office/officeart/2005/8/layout/process4"/>
    <dgm:cxn modelId="{D31219EF-F4D2-4FC5-B84F-5A1C516A0C4B}" srcId="{EBA68B85-B5D3-4BA8-ADD3-632E4894C67A}" destId="{7522BAFB-BFAE-4D1A-B605-2A5D8481046B}" srcOrd="3" destOrd="0" parTransId="{841ECB43-3D97-4805-AD4B-BD49FF6D5246}" sibTransId="{6EE3C6F9-7737-4BDA-96C9-51DF31BB18E9}"/>
    <dgm:cxn modelId="{1600E7B5-B752-41F8-BEA0-8874A312B8EC}" type="presOf" srcId="{EBA0BCAD-43C9-429F-8E62-00DD3BE05E6F}" destId="{E968AAB5-B1AB-4793-A11B-B40F7ED237B0}" srcOrd="0" destOrd="0" presId="urn:microsoft.com/office/officeart/2005/8/layout/process4"/>
    <dgm:cxn modelId="{024EEF58-A8C7-4E02-ADC5-AEDB379F1A56}" type="presOf" srcId="{EBA68B85-B5D3-4BA8-ADD3-632E4894C67A}" destId="{8596C386-FF45-4641-9A2A-61FABD686A3D}" srcOrd="0" destOrd="0" presId="urn:microsoft.com/office/officeart/2005/8/layout/process4"/>
    <dgm:cxn modelId="{BD4483FD-4E64-462F-B4C1-69CB23C7B5D1}" type="presOf" srcId="{4BF4231A-4ECB-4E58-9678-1BBCE1A8652C}" destId="{709AA301-7990-4C0B-9C61-5FAF58709589}" srcOrd="0" destOrd="0" presId="urn:microsoft.com/office/officeart/2005/8/layout/process4"/>
    <dgm:cxn modelId="{1C8EF3B1-B43A-45BA-BA29-E986CACB5EEE}" srcId="{EBA68B85-B5D3-4BA8-ADD3-632E4894C67A}" destId="{4BF4231A-4ECB-4E58-9678-1BBCE1A8652C}" srcOrd="2" destOrd="0" parTransId="{34C86A42-5773-4151-AB80-9775AEA3C46C}" sibTransId="{71E7D125-E72C-4E16-8B87-5548AA2ABAB2}"/>
    <dgm:cxn modelId="{8FC9777E-93DD-414C-A08B-CA6A570B7C26}" type="presParOf" srcId="{8596C386-FF45-4641-9A2A-61FABD686A3D}" destId="{792D29DA-C45F-4C02-AC36-F12DB18979D7}" srcOrd="0" destOrd="0" presId="urn:microsoft.com/office/officeart/2005/8/layout/process4"/>
    <dgm:cxn modelId="{4CBB555F-F1BD-4E11-9363-BA55F35603E1}" type="presParOf" srcId="{792D29DA-C45F-4C02-AC36-F12DB18979D7}" destId="{C00CF2A0-5123-478A-B42B-D817BF64FB90}" srcOrd="0" destOrd="0" presId="urn:microsoft.com/office/officeart/2005/8/layout/process4"/>
    <dgm:cxn modelId="{56DE3BCB-1A06-4D99-AD77-6855B6E20631}" type="presParOf" srcId="{8596C386-FF45-4641-9A2A-61FABD686A3D}" destId="{9C3A14A3-2C7F-43C2-9721-A9E60EF876B7}" srcOrd="1" destOrd="0" presId="urn:microsoft.com/office/officeart/2005/8/layout/process4"/>
    <dgm:cxn modelId="{ADC53190-2D0D-40AC-852C-2110915DC149}" type="presParOf" srcId="{8596C386-FF45-4641-9A2A-61FABD686A3D}" destId="{34A58458-E470-462B-87A3-F3E4515DD765}" srcOrd="2" destOrd="0" presId="urn:microsoft.com/office/officeart/2005/8/layout/process4"/>
    <dgm:cxn modelId="{4AC0FF69-3DF9-4583-81CE-7F519ED905BC}" type="presParOf" srcId="{34A58458-E470-462B-87A3-F3E4515DD765}" destId="{7ECA13DE-A402-45A5-9BAC-DCB5A0B7DA84}" srcOrd="0" destOrd="0" presId="urn:microsoft.com/office/officeart/2005/8/layout/process4"/>
    <dgm:cxn modelId="{6A8459F8-E617-4A28-B075-2EC4F25BED73}" type="presParOf" srcId="{8596C386-FF45-4641-9A2A-61FABD686A3D}" destId="{EA64E6C1-6C5A-4CDA-8B13-584CE00342CA}" srcOrd="3" destOrd="0" presId="urn:microsoft.com/office/officeart/2005/8/layout/process4"/>
    <dgm:cxn modelId="{0F31B561-0A31-4A9B-BE61-423F788704EF}" type="presParOf" srcId="{8596C386-FF45-4641-9A2A-61FABD686A3D}" destId="{75BF072D-8914-46B0-A6D3-5BCC43BA70F0}" srcOrd="4" destOrd="0" presId="urn:microsoft.com/office/officeart/2005/8/layout/process4"/>
    <dgm:cxn modelId="{D5F0D37C-9E1A-4E8E-9D2F-8F63A2AF40CB}" type="presParOf" srcId="{75BF072D-8914-46B0-A6D3-5BCC43BA70F0}" destId="{E968AAB5-B1AB-4793-A11B-B40F7ED237B0}" srcOrd="0" destOrd="0" presId="urn:microsoft.com/office/officeart/2005/8/layout/process4"/>
    <dgm:cxn modelId="{3994AD83-A51B-49C6-9395-C423BF838F23}" type="presParOf" srcId="{8596C386-FF45-4641-9A2A-61FABD686A3D}" destId="{289F80C3-7B8C-4E2F-B6E6-FF5002A03C64}" srcOrd="5" destOrd="0" presId="urn:microsoft.com/office/officeart/2005/8/layout/process4"/>
    <dgm:cxn modelId="{3CABE575-1CF6-4335-8EC4-14BEB9D7D58A}" type="presParOf" srcId="{8596C386-FF45-4641-9A2A-61FABD686A3D}" destId="{3FD98FDF-BD5F-48DF-91F8-E50ABBB2096F}" srcOrd="6" destOrd="0" presId="urn:microsoft.com/office/officeart/2005/8/layout/process4"/>
    <dgm:cxn modelId="{5DA7B232-BA60-416F-B5EC-4129D6B641C7}" type="presParOf" srcId="{3FD98FDF-BD5F-48DF-91F8-E50ABBB2096F}" destId="{3CCCD9FE-D50C-4CA0-8748-69C727961F47}" srcOrd="0" destOrd="0" presId="urn:microsoft.com/office/officeart/2005/8/layout/process4"/>
    <dgm:cxn modelId="{453C41F3-91E3-4714-98E7-064F0F9E1441}" type="presParOf" srcId="{8596C386-FF45-4641-9A2A-61FABD686A3D}" destId="{30649DE9-540D-41E4-823F-C260847E9BA1}" srcOrd="7" destOrd="0" presId="urn:microsoft.com/office/officeart/2005/8/layout/process4"/>
    <dgm:cxn modelId="{303AB531-86F5-4828-A9E1-A83E4EA372C7}" type="presParOf" srcId="{8596C386-FF45-4641-9A2A-61FABD686A3D}" destId="{4B9F9E4C-2044-4D84-9F74-27ED2E3BC3F0}" srcOrd="8" destOrd="0" presId="urn:microsoft.com/office/officeart/2005/8/layout/process4"/>
    <dgm:cxn modelId="{F145E97B-CE7E-47E9-8562-2FE50C0714D5}" type="presParOf" srcId="{4B9F9E4C-2044-4D84-9F74-27ED2E3BC3F0}" destId="{709AA301-7990-4C0B-9C61-5FAF58709589}" srcOrd="0" destOrd="0" presId="urn:microsoft.com/office/officeart/2005/8/layout/process4"/>
    <dgm:cxn modelId="{692FF459-96A2-4C94-B1FF-0879987E830E}" type="presParOf" srcId="{8596C386-FF45-4641-9A2A-61FABD686A3D}" destId="{6A1AFFC6-9074-4D0E-85AB-CBF0F6092E77}" srcOrd="9" destOrd="0" presId="urn:microsoft.com/office/officeart/2005/8/layout/process4"/>
    <dgm:cxn modelId="{DAE454CA-93C6-4344-A34D-F3A90FEE29A2}" type="presParOf" srcId="{8596C386-FF45-4641-9A2A-61FABD686A3D}" destId="{2451BACD-0058-42BA-9725-5ADF12FBDA0D}" srcOrd="10" destOrd="0" presId="urn:microsoft.com/office/officeart/2005/8/layout/process4"/>
    <dgm:cxn modelId="{54A9B2CD-9A43-4038-9795-F891D547C988}" type="presParOf" srcId="{2451BACD-0058-42BA-9725-5ADF12FBDA0D}" destId="{CEB1D633-270B-457D-8B32-19CB6C97D90D}" srcOrd="0" destOrd="0" presId="urn:microsoft.com/office/officeart/2005/8/layout/process4"/>
    <dgm:cxn modelId="{66DBE52B-B11C-4910-9DE3-B48159267F15}" type="presParOf" srcId="{8596C386-FF45-4641-9A2A-61FABD686A3D}" destId="{7CCFD426-21FB-4918-8B3B-8B546A1F317B}" srcOrd="11" destOrd="0" presId="urn:microsoft.com/office/officeart/2005/8/layout/process4"/>
    <dgm:cxn modelId="{F0CC9EC1-53B7-4185-A3CC-0F1B17311736}" type="presParOf" srcId="{8596C386-FF45-4641-9A2A-61FABD686A3D}" destId="{B5989EEA-6678-4B85-B626-E2D1CA50429F}" srcOrd="12" destOrd="0" presId="urn:microsoft.com/office/officeart/2005/8/layout/process4"/>
    <dgm:cxn modelId="{B644B43A-473D-48EE-A2C4-5E255357C642}" type="presParOf" srcId="{B5989EEA-6678-4B85-B626-E2D1CA50429F}" destId="{F742D3B8-61E1-436F-BDE9-0ABE62A3E0D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3DD1CF-F0F6-4217-A090-FF507D25B731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819245E-34BC-455F-9B65-D67D0B496FE7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Содержательный раздел: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A36F40F-F5EF-40AD-95AA-55D744010E24}" type="parTrans" cxnId="{EE7DDD28-004D-4A76-B5F4-61FCD3EE932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D02D303-C163-4DD4-8F36-1D95B3AD306C}" type="sibTrans" cxnId="{EE7DDD28-004D-4A76-B5F4-61FCD3EE932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2D7FFBB-ADEA-4C14-955F-FE8FB3F0D21C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Взаимодействие взрослых с детьми. Способы направления поддержки детской инициативы;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EEAA9C-98A9-44B9-AF4B-3CF59B9A432E}" type="parTrans" cxnId="{608E8931-8BC7-4C57-A108-5FD5AEB84CD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38B566E-A1B9-45BD-8C32-8DFB38F63D96}" type="sibTrans" cxnId="{608E8931-8BC7-4C57-A108-5FD5AEB84CD0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0EFCBF5-839F-40B8-B741-D3633DF4E704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endParaRPr lang="ru-RU" sz="16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Дошкольный возраст, образовательные области;</a:t>
          </a:r>
        </a:p>
        <a:p>
          <a:pPr algn="l"/>
          <a:endParaRPr lang="ru-RU" sz="105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6ED2D46-1652-495B-9397-E559C463FD4F}" type="parTrans" cxnId="{187FD645-5E64-41F8-A2E3-635AFE2C84C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420CFE7-7A81-457E-A66D-C6496398902B}" type="sibTrans" cxnId="{187FD645-5E64-41F8-A2E3-635AFE2C84C3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3FA4E73-E4ED-4CD2-BF12-8B399F8C3B1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Взаимодействие педагогического коллектива с семьями воспитанников;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175C82C-E72D-4EC3-9C41-F42D377EC2EF}" type="parTrans" cxnId="{B9D543B8-88B2-4E6F-8876-6B9EA71C165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2B0752B-23CC-4C1B-AA26-AC91EF069878}" type="sibTrans" cxnId="{B9D543B8-88B2-4E6F-8876-6B9EA71C165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AB97B47-2B34-4F7B-8F87-F577D1B01BCD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Коррекционно</a:t>
          </a:r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– развивающая работа;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724830B-5649-446F-8A47-48ABF8A2ED42}" type="parTrans" cxnId="{ABB9753E-B0AA-486F-97EB-EB171226A26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CA4159E-7FB1-4509-ACFE-F75903D6DF25}" type="sibTrans" cxnId="{ABB9753E-B0AA-486F-97EB-EB171226A26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94C8206-57FD-4148-9AAC-A906BCDBF907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Региональный компонент;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260930-EE0E-410E-9159-BCB097F5C6A8}" type="parTrans" cxnId="{B568FAB6-61B3-4F6F-B567-BF2A0D51E5A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D10DAD6-B92C-495F-A70D-EE18713159AD}" type="sibTrans" cxnId="{B568FAB6-61B3-4F6F-B567-BF2A0D51E5A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2A1A934-9F6B-49FC-87BB-0690CEEA3ED6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Система работы МБДОУ  по подготовке детей безопасному поведению  и соблюдению правил дорожного движения;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1A9DD2E-44E1-46DC-8940-0ED683BC5150}" type="parTrans" cxnId="{31291300-CE74-4362-84EA-1DB489101B7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85B6BE4-C5F8-4AF1-AF02-C677153B3D2A}" type="sibTrans" cxnId="{31291300-CE74-4362-84EA-1DB489101B7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A17265E-4685-4F2D-A43A-3D0738733ED0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Общие положения;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F3A7C74-95F6-4AB0-9CF8-DBF2B68AA4D2}" type="parTrans" cxnId="{88F6000E-080D-4D30-9088-65243F6B053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C37B3DC-A125-4B6C-9556-ECD8B41BEBFC}" type="sibTrans" cxnId="{88F6000E-080D-4D30-9088-65243F6B053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267122F-EEF4-4825-977D-EB484B70B5A9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Описание образовательной деятельности  в соответствии с направлениями развития ребенка, представленными в пяти образовательных областях;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4AFBBFE-D36F-4276-A4AD-AD4AC63BAD35}" type="parTrans" cxnId="{942BBFF7-F70D-4501-B64C-FE60BA17541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D96D615-D753-4829-B722-F226807A2073}" type="sibTrans" cxnId="{942BBFF7-F70D-4501-B64C-FE60BA17541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3C658AE-12C6-4911-8258-635C4076DEB0}" type="pres">
      <dgm:prSet presAssocID="{973DD1CF-F0F6-4217-A090-FF507D25B7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23F24D-2EC4-4B3C-9E50-40352E483BEA}" type="pres">
      <dgm:prSet presAssocID="{72A1A934-9F6B-49FC-87BB-0690CEEA3ED6}" presName="boxAndChildren" presStyleCnt="0"/>
      <dgm:spPr/>
    </dgm:pt>
    <dgm:pt modelId="{44FB8577-3A96-4FF0-AD94-E7C2718FE702}" type="pres">
      <dgm:prSet presAssocID="{72A1A934-9F6B-49FC-87BB-0690CEEA3ED6}" presName="parentTextBox" presStyleLbl="node1" presStyleIdx="0" presStyleCnt="9" custLinFactNeighborY="-12799"/>
      <dgm:spPr/>
      <dgm:t>
        <a:bodyPr/>
        <a:lstStyle/>
        <a:p>
          <a:endParaRPr lang="ru-RU"/>
        </a:p>
      </dgm:t>
    </dgm:pt>
    <dgm:pt modelId="{0C145E6F-86CD-43FC-968A-54AE694068E6}" type="pres">
      <dgm:prSet presAssocID="{0D10DAD6-B92C-495F-A70D-EE18713159AD}" presName="sp" presStyleCnt="0"/>
      <dgm:spPr/>
    </dgm:pt>
    <dgm:pt modelId="{2AB031A1-0278-4859-9D3C-E863951F41FE}" type="pres">
      <dgm:prSet presAssocID="{D94C8206-57FD-4148-9AAC-A906BCDBF907}" presName="arrowAndChildren" presStyleCnt="0"/>
      <dgm:spPr/>
    </dgm:pt>
    <dgm:pt modelId="{C23295F0-C957-43E3-8E90-58F4DFF4F5DD}" type="pres">
      <dgm:prSet presAssocID="{D94C8206-57FD-4148-9AAC-A906BCDBF907}" presName="parentTextArrow" presStyleLbl="node1" presStyleIdx="1" presStyleCnt="9" custLinFactNeighborY="-8322"/>
      <dgm:spPr/>
      <dgm:t>
        <a:bodyPr/>
        <a:lstStyle/>
        <a:p>
          <a:endParaRPr lang="ru-RU"/>
        </a:p>
      </dgm:t>
    </dgm:pt>
    <dgm:pt modelId="{B2838C1A-D6B6-4F28-928E-AC119D3452CE}" type="pres">
      <dgm:prSet presAssocID="{DCA4159E-7FB1-4509-ACFE-F75903D6DF25}" presName="sp" presStyleCnt="0"/>
      <dgm:spPr/>
    </dgm:pt>
    <dgm:pt modelId="{71DECC5C-B044-48E6-9FFD-70991A444438}" type="pres">
      <dgm:prSet presAssocID="{FAB97B47-2B34-4F7B-8F87-F577D1B01BCD}" presName="arrowAndChildren" presStyleCnt="0"/>
      <dgm:spPr/>
    </dgm:pt>
    <dgm:pt modelId="{C4FAB35E-12E1-480B-952D-6CC355469231}" type="pres">
      <dgm:prSet presAssocID="{FAB97B47-2B34-4F7B-8F87-F577D1B01BCD}" presName="parentTextArrow" presStyleLbl="node1" presStyleIdx="2" presStyleCnt="9" custLinFactNeighborY="-8322"/>
      <dgm:spPr/>
      <dgm:t>
        <a:bodyPr/>
        <a:lstStyle/>
        <a:p>
          <a:endParaRPr lang="ru-RU"/>
        </a:p>
      </dgm:t>
    </dgm:pt>
    <dgm:pt modelId="{7BC9ACAB-5CE9-4095-B150-5DED5560D338}" type="pres">
      <dgm:prSet presAssocID="{42B0752B-23CC-4C1B-AA26-AC91EF069878}" presName="sp" presStyleCnt="0"/>
      <dgm:spPr/>
    </dgm:pt>
    <dgm:pt modelId="{FE8134BB-3E71-420F-8453-3E27AB8D7339}" type="pres">
      <dgm:prSet presAssocID="{93FA4E73-E4ED-4CD2-BF12-8B399F8C3B12}" presName="arrowAndChildren" presStyleCnt="0"/>
      <dgm:spPr/>
    </dgm:pt>
    <dgm:pt modelId="{4FCC7131-0AC1-4B26-9363-EA5210A1E262}" type="pres">
      <dgm:prSet presAssocID="{93FA4E73-E4ED-4CD2-BF12-8B399F8C3B12}" presName="parentTextArrow" presStyleLbl="node1" presStyleIdx="3" presStyleCnt="9" custLinFactNeighborY="-8322"/>
      <dgm:spPr/>
      <dgm:t>
        <a:bodyPr/>
        <a:lstStyle/>
        <a:p>
          <a:endParaRPr lang="ru-RU"/>
        </a:p>
      </dgm:t>
    </dgm:pt>
    <dgm:pt modelId="{3415E822-0E97-46F0-98B6-E6460461FA5C}" type="pres">
      <dgm:prSet presAssocID="{238B566E-A1B9-45BD-8C32-8DFB38F63D96}" presName="sp" presStyleCnt="0"/>
      <dgm:spPr/>
    </dgm:pt>
    <dgm:pt modelId="{CEB8C87D-B620-4325-92F8-D8DC2D1B7965}" type="pres">
      <dgm:prSet presAssocID="{52D7FFBB-ADEA-4C14-955F-FE8FB3F0D21C}" presName="arrowAndChildren" presStyleCnt="0"/>
      <dgm:spPr/>
    </dgm:pt>
    <dgm:pt modelId="{A80E75E6-AFF5-4779-8216-628E35072FE8}" type="pres">
      <dgm:prSet presAssocID="{52D7FFBB-ADEA-4C14-955F-FE8FB3F0D21C}" presName="parentTextArrow" presStyleLbl="node1" presStyleIdx="4" presStyleCnt="9" custScaleY="206227" custLinFactNeighborY="-8322"/>
      <dgm:spPr/>
      <dgm:t>
        <a:bodyPr/>
        <a:lstStyle/>
        <a:p>
          <a:endParaRPr lang="ru-RU"/>
        </a:p>
      </dgm:t>
    </dgm:pt>
    <dgm:pt modelId="{DF53C319-DC49-4422-976B-39BFAC7A775B}" type="pres">
      <dgm:prSet presAssocID="{B420CFE7-7A81-457E-A66D-C6496398902B}" presName="sp" presStyleCnt="0"/>
      <dgm:spPr/>
    </dgm:pt>
    <dgm:pt modelId="{0168443C-DDE5-4D8F-84CE-24DF1F3401E2}" type="pres">
      <dgm:prSet presAssocID="{70EFCBF5-839F-40B8-B741-D3633DF4E704}" presName="arrowAndChildren" presStyleCnt="0"/>
      <dgm:spPr/>
    </dgm:pt>
    <dgm:pt modelId="{7589FBA2-5D1D-4E9E-B319-6D3FD3D16FFA}" type="pres">
      <dgm:prSet presAssocID="{70EFCBF5-839F-40B8-B741-D3633DF4E704}" presName="parentTextArrow" presStyleLbl="node1" presStyleIdx="5" presStyleCnt="9" custLinFactNeighborY="-8322"/>
      <dgm:spPr/>
      <dgm:t>
        <a:bodyPr/>
        <a:lstStyle/>
        <a:p>
          <a:endParaRPr lang="ru-RU"/>
        </a:p>
      </dgm:t>
    </dgm:pt>
    <dgm:pt modelId="{BADCD830-F314-4C21-84D0-603619A27FDA}" type="pres">
      <dgm:prSet presAssocID="{6D96D615-D753-4829-B722-F226807A2073}" presName="sp" presStyleCnt="0"/>
      <dgm:spPr/>
    </dgm:pt>
    <dgm:pt modelId="{5CA3865A-8BB6-4A07-840E-F417195353C3}" type="pres">
      <dgm:prSet presAssocID="{E267122F-EEF4-4825-977D-EB484B70B5A9}" presName="arrowAndChildren" presStyleCnt="0"/>
      <dgm:spPr/>
    </dgm:pt>
    <dgm:pt modelId="{4DEBDD3F-1E15-47DA-90A6-31B2C3E19D4C}" type="pres">
      <dgm:prSet presAssocID="{E267122F-EEF4-4825-977D-EB484B70B5A9}" presName="parentTextArrow" presStyleLbl="node1" presStyleIdx="6" presStyleCnt="9" custScaleY="182615" custLinFactNeighborY="-8322"/>
      <dgm:spPr/>
      <dgm:t>
        <a:bodyPr/>
        <a:lstStyle/>
        <a:p>
          <a:endParaRPr lang="ru-RU"/>
        </a:p>
      </dgm:t>
    </dgm:pt>
    <dgm:pt modelId="{0BCDAEBA-6788-4BA5-9887-7C1AEA18FABD}" type="pres">
      <dgm:prSet presAssocID="{1C37B3DC-A125-4B6C-9556-ECD8B41BEBFC}" presName="sp" presStyleCnt="0"/>
      <dgm:spPr/>
    </dgm:pt>
    <dgm:pt modelId="{4DD40B16-AEF7-4264-A0E1-4CD83A5E8B29}" type="pres">
      <dgm:prSet presAssocID="{4A17265E-4685-4F2D-A43A-3D0738733ED0}" presName="arrowAndChildren" presStyleCnt="0"/>
      <dgm:spPr/>
    </dgm:pt>
    <dgm:pt modelId="{0ECD5AAB-045E-4CF2-AD36-BCD1A6D3784E}" type="pres">
      <dgm:prSet presAssocID="{4A17265E-4685-4F2D-A43A-3D0738733ED0}" presName="parentTextArrow" presStyleLbl="node1" presStyleIdx="7" presStyleCnt="9" custLinFactNeighborY="-8322"/>
      <dgm:spPr/>
      <dgm:t>
        <a:bodyPr/>
        <a:lstStyle/>
        <a:p>
          <a:endParaRPr lang="ru-RU"/>
        </a:p>
      </dgm:t>
    </dgm:pt>
    <dgm:pt modelId="{1AA53D29-CD57-4290-A327-4EE4C5BEBF02}" type="pres">
      <dgm:prSet presAssocID="{BD02D303-C163-4DD4-8F36-1D95B3AD306C}" presName="sp" presStyleCnt="0"/>
      <dgm:spPr/>
    </dgm:pt>
    <dgm:pt modelId="{1986042A-E267-494C-964C-317618877648}" type="pres">
      <dgm:prSet presAssocID="{9819245E-34BC-455F-9B65-D67D0B496FE7}" presName="arrowAndChildren" presStyleCnt="0"/>
      <dgm:spPr/>
    </dgm:pt>
    <dgm:pt modelId="{7E00DADF-53AF-479D-87C1-8AE7D7A30A12}" type="pres">
      <dgm:prSet presAssocID="{9819245E-34BC-455F-9B65-D67D0B496FE7}" presName="parentTextArrow" presStyleLbl="node1" presStyleIdx="8" presStyleCnt="9" custLinFactNeighborX="-1474" custLinFactNeighborY="-248"/>
      <dgm:spPr/>
      <dgm:t>
        <a:bodyPr/>
        <a:lstStyle/>
        <a:p>
          <a:endParaRPr lang="ru-RU"/>
        </a:p>
      </dgm:t>
    </dgm:pt>
  </dgm:ptLst>
  <dgm:cxnLst>
    <dgm:cxn modelId="{8272C605-6B2B-4ED0-8589-461AB3415283}" type="presOf" srcId="{93FA4E73-E4ED-4CD2-BF12-8B399F8C3B12}" destId="{4FCC7131-0AC1-4B26-9363-EA5210A1E262}" srcOrd="0" destOrd="0" presId="urn:microsoft.com/office/officeart/2005/8/layout/process4"/>
    <dgm:cxn modelId="{608E8931-8BC7-4C57-A108-5FD5AEB84CD0}" srcId="{973DD1CF-F0F6-4217-A090-FF507D25B731}" destId="{52D7FFBB-ADEA-4C14-955F-FE8FB3F0D21C}" srcOrd="4" destOrd="0" parTransId="{21EEAA9C-98A9-44B9-AF4B-3CF59B9A432E}" sibTransId="{238B566E-A1B9-45BD-8C32-8DFB38F63D96}"/>
    <dgm:cxn modelId="{EE7DDD28-004D-4A76-B5F4-61FCD3EE932A}" srcId="{973DD1CF-F0F6-4217-A090-FF507D25B731}" destId="{9819245E-34BC-455F-9B65-D67D0B496FE7}" srcOrd="0" destOrd="0" parTransId="{6A36F40F-F5EF-40AD-95AA-55D744010E24}" sibTransId="{BD02D303-C163-4DD4-8F36-1D95B3AD306C}"/>
    <dgm:cxn modelId="{48342F74-9FC7-42E0-900A-9DAC4BACE4F0}" type="presOf" srcId="{FAB97B47-2B34-4F7B-8F87-F577D1B01BCD}" destId="{C4FAB35E-12E1-480B-952D-6CC355469231}" srcOrd="0" destOrd="0" presId="urn:microsoft.com/office/officeart/2005/8/layout/process4"/>
    <dgm:cxn modelId="{F7F2696F-D4BB-4180-8E47-21E581D2CC8F}" type="presOf" srcId="{D94C8206-57FD-4148-9AAC-A906BCDBF907}" destId="{C23295F0-C957-43E3-8E90-58F4DFF4F5DD}" srcOrd="0" destOrd="0" presId="urn:microsoft.com/office/officeart/2005/8/layout/process4"/>
    <dgm:cxn modelId="{B568FAB6-61B3-4F6F-B567-BF2A0D51E5A2}" srcId="{973DD1CF-F0F6-4217-A090-FF507D25B731}" destId="{D94C8206-57FD-4148-9AAC-A906BCDBF907}" srcOrd="7" destOrd="0" parTransId="{38260930-EE0E-410E-9159-BCB097F5C6A8}" sibTransId="{0D10DAD6-B92C-495F-A70D-EE18713159AD}"/>
    <dgm:cxn modelId="{ABB9753E-B0AA-486F-97EB-EB171226A26D}" srcId="{973DD1CF-F0F6-4217-A090-FF507D25B731}" destId="{FAB97B47-2B34-4F7B-8F87-F577D1B01BCD}" srcOrd="6" destOrd="0" parTransId="{4724830B-5649-446F-8A47-48ABF8A2ED42}" sibTransId="{DCA4159E-7FB1-4509-ACFE-F75903D6DF25}"/>
    <dgm:cxn modelId="{C465DF39-5538-41CA-8510-D512D4AAB52F}" type="presOf" srcId="{52D7FFBB-ADEA-4C14-955F-FE8FB3F0D21C}" destId="{A80E75E6-AFF5-4779-8216-628E35072FE8}" srcOrd="0" destOrd="0" presId="urn:microsoft.com/office/officeart/2005/8/layout/process4"/>
    <dgm:cxn modelId="{3C32A1BB-062E-4593-A7DB-A196DF79F732}" type="presOf" srcId="{E267122F-EEF4-4825-977D-EB484B70B5A9}" destId="{4DEBDD3F-1E15-47DA-90A6-31B2C3E19D4C}" srcOrd="0" destOrd="0" presId="urn:microsoft.com/office/officeart/2005/8/layout/process4"/>
    <dgm:cxn modelId="{31291300-CE74-4362-84EA-1DB489101B7E}" srcId="{973DD1CF-F0F6-4217-A090-FF507D25B731}" destId="{72A1A934-9F6B-49FC-87BB-0690CEEA3ED6}" srcOrd="8" destOrd="0" parTransId="{D1A9DD2E-44E1-46DC-8940-0ED683BC5150}" sibTransId="{085B6BE4-C5F8-4AF1-AF02-C677153B3D2A}"/>
    <dgm:cxn modelId="{B9D543B8-88B2-4E6F-8876-6B9EA71C1656}" srcId="{973DD1CF-F0F6-4217-A090-FF507D25B731}" destId="{93FA4E73-E4ED-4CD2-BF12-8B399F8C3B12}" srcOrd="5" destOrd="0" parTransId="{2175C82C-E72D-4EC3-9C41-F42D377EC2EF}" sibTransId="{42B0752B-23CC-4C1B-AA26-AC91EF069878}"/>
    <dgm:cxn modelId="{FD845A72-1603-4273-BDE2-7F7E0FAAB934}" type="presOf" srcId="{4A17265E-4685-4F2D-A43A-3D0738733ED0}" destId="{0ECD5AAB-045E-4CF2-AD36-BCD1A6D3784E}" srcOrd="0" destOrd="0" presId="urn:microsoft.com/office/officeart/2005/8/layout/process4"/>
    <dgm:cxn modelId="{187FD645-5E64-41F8-A2E3-635AFE2C84C3}" srcId="{973DD1CF-F0F6-4217-A090-FF507D25B731}" destId="{70EFCBF5-839F-40B8-B741-D3633DF4E704}" srcOrd="3" destOrd="0" parTransId="{26ED2D46-1652-495B-9397-E559C463FD4F}" sibTransId="{B420CFE7-7A81-457E-A66D-C6496398902B}"/>
    <dgm:cxn modelId="{88F6000E-080D-4D30-9088-65243F6B0534}" srcId="{973DD1CF-F0F6-4217-A090-FF507D25B731}" destId="{4A17265E-4685-4F2D-A43A-3D0738733ED0}" srcOrd="1" destOrd="0" parTransId="{AF3A7C74-95F6-4AB0-9CF8-DBF2B68AA4D2}" sibTransId="{1C37B3DC-A125-4B6C-9556-ECD8B41BEBFC}"/>
    <dgm:cxn modelId="{AEC55D42-524F-43B1-9238-AD40E0072F53}" type="presOf" srcId="{70EFCBF5-839F-40B8-B741-D3633DF4E704}" destId="{7589FBA2-5D1D-4E9E-B319-6D3FD3D16FFA}" srcOrd="0" destOrd="0" presId="urn:microsoft.com/office/officeart/2005/8/layout/process4"/>
    <dgm:cxn modelId="{7D3A6BF8-704C-47E3-B0E3-1C3594AA79AC}" type="presOf" srcId="{973DD1CF-F0F6-4217-A090-FF507D25B731}" destId="{F3C658AE-12C6-4911-8258-635C4076DEB0}" srcOrd="0" destOrd="0" presId="urn:microsoft.com/office/officeart/2005/8/layout/process4"/>
    <dgm:cxn modelId="{942BBFF7-F70D-4501-B64C-FE60BA17541E}" srcId="{973DD1CF-F0F6-4217-A090-FF507D25B731}" destId="{E267122F-EEF4-4825-977D-EB484B70B5A9}" srcOrd="2" destOrd="0" parTransId="{E4AFBBFE-D36F-4276-A4AD-AD4AC63BAD35}" sibTransId="{6D96D615-D753-4829-B722-F226807A2073}"/>
    <dgm:cxn modelId="{510D4D70-A114-412D-ADDD-0937E22CB23C}" type="presOf" srcId="{9819245E-34BC-455F-9B65-D67D0B496FE7}" destId="{7E00DADF-53AF-479D-87C1-8AE7D7A30A12}" srcOrd="0" destOrd="0" presId="urn:microsoft.com/office/officeart/2005/8/layout/process4"/>
    <dgm:cxn modelId="{02DAB685-8E46-4AD7-A72D-898ACA4E2413}" type="presOf" srcId="{72A1A934-9F6B-49FC-87BB-0690CEEA3ED6}" destId="{44FB8577-3A96-4FF0-AD94-E7C2718FE702}" srcOrd="0" destOrd="0" presId="urn:microsoft.com/office/officeart/2005/8/layout/process4"/>
    <dgm:cxn modelId="{F0E43BC8-35B3-4CA2-93F0-969FA3733409}" type="presParOf" srcId="{F3C658AE-12C6-4911-8258-635C4076DEB0}" destId="{9023F24D-2EC4-4B3C-9E50-40352E483BEA}" srcOrd="0" destOrd="0" presId="urn:microsoft.com/office/officeart/2005/8/layout/process4"/>
    <dgm:cxn modelId="{CFDF858F-242A-4E26-81CF-244E6E70417F}" type="presParOf" srcId="{9023F24D-2EC4-4B3C-9E50-40352E483BEA}" destId="{44FB8577-3A96-4FF0-AD94-E7C2718FE702}" srcOrd="0" destOrd="0" presId="urn:microsoft.com/office/officeart/2005/8/layout/process4"/>
    <dgm:cxn modelId="{DA263269-BF68-41F6-8307-C60C41392694}" type="presParOf" srcId="{F3C658AE-12C6-4911-8258-635C4076DEB0}" destId="{0C145E6F-86CD-43FC-968A-54AE694068E6}" srcOrd="1" destOrd="0" presId="urn:microsoft.com/office/officeart/2005/8/layout/process4"/>
    <dgm:cxn modelId="{4E12CD13-9CE8-4753-8A0A-8825D016B904}" type="presParOf" srcId="{F3C658AE-12C6-4911-8258-635C4076DEB0}" destId="{2AB031A1-0278-4859-9D3C-E863951F41FE}" srcOrd="2" destOrd="0" presId="urn:microsoft.com/office/officeart/2005/8/layout/process4"/>
    <dgm:cxn modelId="{A0D66485-C8A5-4E79-B963-C1EA15D6996C}" type="presParOf" srcId="{2AB031A1-0278-4859-9D3C-E863951F41FE}" destId="{C23295F0-C957-43E3-8E90-58F4DFF4F5DD}" srcOrd="0" destOrd="0" presId="urn:microsoft.com/office/officeart/2005/8/layout/process4"/>
    <dgm:cxn modelId="{9C0BE24B-20DD-4FCB-9121-DFD0A94B2A64}" type="presParOf" srcId="{F3C658AE-12C6-4911-8258-635C4076DEB0}" destId="{B2838C1A-D6B6-4F28-928E-AC119D3452CE}" srcOrd="3" destOrd="0" presId="urn:microsoft.com/office/officeart/2005/8/layout/process4"/>
    <dgm:cxn modelId="{9967FD91-E1ED-4156-ACC0-691073587DBC}" type="presParOf" srcId="{F3C658AE-12C6-4911-8258-635C4076DEB0}" destId="{71DECC5C-B044-48E6-9FFD-70991A444438}" srcOrd="4" destOrd="0" presId="urn:microsoft.com/office/officeart/2005/8/layout/process4"/>
    <dgm:cxn modelId="{6789B836-991A-464B-ABE5-14BB16310BB4}" type="presParOf" srcId="{71DECC5C-B044-48E6-9FFD-70991A444438}" destId="{C4FAB35E-12E1-480B-952D-6CC355469231}" srcOrd="0" destOrd="0" presId="urn:microsoft.com/office/officeart/2005/8/layout/process4"/>
    <dgm:cxn modelId="{7A8B8875-2D40-4FC9-89CF-6ABC550F920C}" type="presParOf" srcId="{F3C658AE-12C6-4911-8258-635C4076DEB0}" destId="{7BC9ACAB-5CE9-4095-B150-5DED5560D338}" srcOrd="5" destOrd="0" presId="urn:microsoft.com/office/officeart/2005/8/layout/process4"/>
    <dgm:cxn modelId="{D67C31DA-8874-4EF2-BCCE-D628C72267EF}" type="presParOf" srcId="{F3C658AE-12C6-4911-8258-635C4076DEB0}" destId="{FE8134BB-3E71-420F-8453-3E27AB8D7339}" srcOrd="6" destOrd="0" presId="urn:microsoft.com/office/officeart/2005/8/layout/process4"/>
    <dgm:cxn modelId="{04656A7A-9D98-42FB-9EA1-73CB06559758}" type="presParOf" srcId="{FE8134BB-3E71-420F-8453-3E27AB8D7339}" destId="{4FCC7131-0AC1-4B26-9363-EA5210A1E262}" srcOrd="0" destOrd="0" presId="urn:microsoft.com/office/officeart/2005/8/layout/process4"/>
    <dgm:cxn modelId="{634C3CEF-F160-40BE-BA03-58DDCCA0CAA1}" type="presParOf" srcId="{F3C658AE-12C6-4911-8258-635C4076DEB0}" destId="{3415E822-0E97-46F0-98B6-E6460461FA5C}" srcOrd="7" destOrd="0" presId="urn:microsoft.com/office/officeart/2005/8/layout/process4"/>
    <dgm:cxn modelId="{76FCABB2-677B-47DD-A372-2A3E6AD93E49}" type="presParOf" srcId="{F3C658AE-12C6-4911-8258-635C4076DEB0}" destId="{CEB8C87D-B620-4325-92F8-D8DC2D1B7965}" srcOrd="8" destOrd="0" presId="urn:microsoft.com/office/officeart/2005/8/layout/process4"/>
    <dgm:cxn modelId="{DD9AF050-A10A-4853-B02B-37A3A553D0D0}" type="presParOf" srcId="{CEB8C87D-B620-4325-92F8-D8DC2D1B7965}" destId="{A80E75E6-AFF5-4779-8216-628E35072FE8}" srcOrd="0" destOrd="0" presId="urn:microsoft.com/office/officeart/2005/8/layout/process4"/>
    <dgm:cxn modelId="{E501FF81-4634-4ED9-A9D9-48AC5940FA44}" type="presParOf" srcId="{F3C658AE-12C6-4911-8258-635C4076DEB0}" destId="{DF53C319-DC49-4422-976B-39BFAC7A775B}" srcOrd="9" destOrd="0" presId="urn:microsoft.com/office/officeart/2005/8/layout/process4"/>
    <dgm:cxn modelId="{E5212A3D-7A2F-4895-A44A-78A84FFB6132}" type="presParOf" srcId="{F3C658AE-12C6-4911-8258-635C4076DEB0}" destId="{0168443C-DDE5-4D8F-84CE-24DF1F3401E2}" srcOrd="10" destOrd="0" presId="urn:microsoft.com/office/officeart/2005/8/layout/process4"/>
    <dgm:cxn modelId="{98AFDF54-136E-4F05-8DB9-C76208DB68B1}" type="presParOf" srcId="{0168443C-DDE5-4D8F-84CE-24DF1F3401E2}" destId="{7589FBA2-5D1D-4E9E-B319-6D3FD3D16FFA}" srcOrd="0" destOrd="0" presId="urn:microsoft.com/office/officeart/2005/8/layout/process4"/>
    <dgm:cxn modelId="{FCD7B01D-51B1-460D-A860-50FC99E98885}" type="presParOf" srcId="{F3C658AE-12C6-4911-8258-635C4076DEB0}" destId="{BADCD830-F314-4C21-84D0-603619A27FDA}" srcOrd="11" destOrd="0" presId="urn:microsoft.com/office/officeart/2005/8/layout/process4"/>
    <dgm:cxn modelId="{F598520C-962D-4DF1-A6B8-1325F9259EEB}" type="presParOf" srcId="{F3C658AE-12C6-4911-8258-635C4076DEB0}" destId="{5CA3865A-8BB6-4A07-840E-F417195353C3}" srcOrd="12" destOrd="0" presId="urn:microsoft.com/office/officeart/2005/8/layout/process4"/>
    <dgm:cxn modelId="{13D617B5-FC79-4291-80DE-62C0D889BAF1}" type="presParOf" srcId="{5CA3865A-8BB6-4A07-840E-F417195353C3}" destId="{4DEBDD3F-1E15-47DA-90A6-31B2C3E19D4C}" srcOrd="0" destOrd="0" presId="urn:microsoft.com/office/officeart/2005/8/layout/process4"/>
    <dgm:cxn modelId="{E711B697-1917-469C-8C66-445A7359C755}" type="presParOf" srcId="{F3C658AE-12C6-4911-8258-635C4076DEB0}" destId="{0BCDAEBA-6788-4BA5-9887-7C1AEA18FABD}" srcOrd="13" destOrd="0" presId="urn:microsoft.com/office/officeart/2005/8/layout/process4"/>
    <dgm:cxn modelId="{4F083B8C-132A-4147-8D71-D032E4F40037}" type="presParOf" srcId="{F3C658AE-12C6-4911-8258-635C4076DEB0}" destId="{4DD40B16-AEF7-4264-A0E1-4CD83A5E8B29}" srcOrd="14" destOrd="0" presId="urn:microsoft.com/office/officeart/2005/8/layout/process4"/>
    <dgm:cxn modelId="{89EE8190-7DFB-48AD-9CB3-062D64B3F39F}" type="presParOf" srcId="{4DD40B16-AEF7-4264-A0E1-4CD83A5E8B29}" destId="{0ECD5AAB-045E-4CF2-AD36-BCD1A6D3784E}" srcOrd="0" destOrd="0" presId="urn:microsoft.com/office/officeart/2005/8/layout/process4"/>
    <dgm:cxn modelId="{3BB98C49-AB6F-46AA-922D-CB215F6C4546}" type="presParOf" srcId="{F3C658AE-12C6-4911-8258-635C4076DEB0}" destId="{1AA53D29-CD57-4290-A327-4EE4C5BEBF02}" srcOrd="15" destOrd="0" presId="urn:microsoft.com/office/officeart/2005/8/layout/process4"/>
    <dgm:cxn modelId="{E552E240-1EDD-48C0-A88F-EBFD164F972F}" type="presParOf" srcId="{F3C658AE-12C6-4911-8258-635C4076DEB0}" destId="{1986042A-E267-494C-964C-317618877648}" srcOrd="16" destOrd="0" presId="urn:microsoft.com/office/officeart/2005/8/layout/process4"/>
    <dgm:cxn modelId="{30F0BB8E-6523-4DD7-8BC1-3A1579BDFEE5}" type="presParOf" srcId="{1986042A-E267-494C-964C-317618877648}" destId="{7E00DADF-53AF-479D-87C1-8AE7D7A30A1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081AA1-AE12-4CD0-AE05-600ED05CE05C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924C999-B1BC-4E22-9058-3280F38D015B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Организационный раздел:</a:t>
          </a:r>
          <a:endParaRPr lang="ru-RU" sz="20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8B2CAF8-25B5-4982-A5DC-D2CBD33D95CC}" type="parTrans" cxnId="{104F349A-5685-4118-9BC0-853728E090B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B708BDF-75FD-40B3-8E02-B1BFDD2EEBDD}" type="sibTrans" cxnId="{104F349A-5685-4118-9BC0-853728E090B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EE9D634-2394-4731-8863-89CFA8B4A2B1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Психолого</a:t>
          </a:r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– педагогические условия , обеспечивающие  развитие ребенка;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C5A18D4-FC04-40DC-AC14-BBE18A683BAF}" type="parTrans" cxnId="{C01BC2DD-D821-4958-910C-82F273BA046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9AD94DC-E226-466B-AB71-674E2ACD3F3A}" type="sibTrans" cxnId="{C01BC2DD-D821-4958-910C-82F273BA0464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0DF69FA-6DD1-422F-A771-158E1EFA3CE7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Организация развивающей предметно – пространственной среды;</a:t>
          </a:r>
        </a:p>
      </dgm:t>
    </dgm:pt>
    <dgm:pt modelId="{BFC3456B-75B3-49EE-A381-68A467AA549F}" type="parTrans" cxnId="{E4A28686-D6AD-4B29-A8FC-5C4F9CBB771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0380A99-CC18-42D1-9929-696E08F0F780}" type="sibTrans" cxnId="{E4A28686-D6AD-4B29-A8FC-5C4F9CBB771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F74EE68-3DA5-451B-844F-26B6FE66F19D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Материально – техническое обеспечение Программы;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EC98712-0426-4020-947C-8110C8C7D282}" type="parTrans" cxnId="{58478FC5-E31E-4A4F-975B-5336E75C987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7EE00A9E-9FA1-4A71-8403-847AD252DA6F}" type="sibTrans" cxnId="{58478FC5-E31E-4A4F-975B-5336E75C987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8302CE6-689E-4EC6-8A0D-834458A8B47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Финансовые условия  реализации Программы;</a:t>
          </a:r>
          <a:endParaRPr lang="ru-RU" sz="800" dirty="0">
            <a:solidFill>
              <a:srgbClr val="002060"/>
            </a:solidFill>
          </a:endParaRPr>
        </a:p>
      </dgm:t>
    </dgm:pt>
    <dgm:pt modelId="{4D327759-C8D1-4806-A3CE-246293EF6226}" type="parTrans" cxnId="{E7EBC20C-6000-4F36-A2AB-CEA9256B369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4B29807-F64C-4342-994E-ABE9358B381E}" type="sibTrans" cxnId="{E7EBC20C-6000-4F36-A2AB-CEA9256B369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0EFEA35-403D-4508-9D14-9065C62194A7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Кадровые условия реализации Программы;</a:t>
          </a:r>
          <a:endParaRPr lang="ru-RU" sz="14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62B7986-F2EA-4D36-A6C0-A12C860D9589}" type="parTrans" cxnId="{5F92C4AA-E2CC-4A80-BCB5-5CC0ED3B921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BF11324-0801-4180-B439-46351E25F716}" type="sibTrans" cxnId="{5F92C4AA-E2CC-4A80-BCB5-5CC0ED3B921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5A02916-47B4-4628-8187-2FE103998E41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Планирование образовательной деятельности;</a:t>
          </a:r>
          <a:endParaRPr lang="ru-RU" sz="800" dirty="0">
            <a:solidFill>
              <a:srgbClr val="002060"/>
            </a:solidFill>
          </a:endParaRPr>
        </a:p>
      </dgm:t>
    </dgm:pt>
    <dgm:pt modelId="{1505A816-DD29-4CEC-98F3-752873F46030}" type="parTrans" cxnId="{AFAF7040-2F61-431E-942E-BFD2D8DCD4C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15CF6477-605A-4424-9ECE-2F579C452B51}" type="sibTrans" cxnId="{AFAF7040-2F61-431E-942E-BFD2D8DCD4C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91BCB7A-77EC-408E-8C3E-2E630CCB01D6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Режим дня и распорядок;</a:t>
          </a:r>
          <a:endParaRPr lang="ru-RU" sz="800" dirty="0">
            <a:solidFill>
              <a:srgbClr val="002060"/>
            </a:solidFill>
          </a:endParaRPr>
        </a:p>
      </dgm:t>
    </dgm:pt>
    <dgm:pt modelId="{F16A6FA2-4B26-442B-9A1B-3BA2A80385AA}" type="parTrans" cxnId="{298D1BE3-5F15-48CC-8222-D892A1C182F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8ADB949B-54CC-4034-AE36-183745528419}" type="sibTrans" cxnId="{298D1BE3-5F15-48CC-8222-D892A1C182F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3CA6E16A-A71C-4FCD-A450-AD67C2E82812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Перспективы работы; перечень нормативно – методических документов и литературных источников.</a:t>
          </a:r>
        </a:p>
        <a:p>
          <a:endParaRPr lang="ru-RU" dirty="0">
            <a:solidFill>
              <a:srgbClr val="002060"/>
            </a:solidFill>
          </a:endParaRPr>
        </a:p>
      </dgm:t>
    </dgm:pt>
    <dgm:pt modelId="{C608B157-44C2-46D5-A201-A474F5761540}" type="parTrans" cxnId="{B6DFD3BB-7090-4F54-8935-16102477E44C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B451A05-D9F1-4461-AFA2-3E14D7CD2178}" type="sibTrans" cxnId="{B6DFD3BB-7090-4F54-8935-16102477E44C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DAB7310-D0B4-456F-8F82-CF25CD7381C7}" type="pres">
      <dgm:prSet presAssocID="{D4081AA1-AE12-4CD0-AE05-600ED05CE05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F321F2-B9B2-441B-A2BA-EA0F46BC71A3}" type="pres">
      <dgm:prSet presAssocID="{3CA6E16A-A71C-4FCD-A450-AD67C2E82812}" presName="boxAndChildren" presStyleCnt="0"/>
      <dgm:spPr/>
    </dgm:pt>
    <dgm:pt modelId="{50B1642A-AFFD-4B77-9214-8ECA8D04EC74}" type="pres">
      <dgm:prSet presAssocID="{3CA6E16A-A71C-4FCD-A450-AD67C2E82812}" presName="parentTextBox" presStyleLbl="node1" presStyleIdx="0" presStyleCnt="9" custScaleY="341540"/>
      <dgm:spPr/>
      <dgm:t>
        <a:bodyPr/>
        <a:lstStyle/>
        <a:p>
          <a:endParaRPr lang="ru-RU"/>
        </a:p>
      </dgm:t>
    </dgm:pt>
    <dgm:pt modelId="{1A42487F-2EB5-4FF9-8E7C-5B2881D7CE03}" type="pres">
      <dgm:prSet presAssocID="{8ADB949B-54CC-4034-AE36-183745528419}" presName="sp" presStyleCnt="0"/>
      <dgm:spPr/>
    </dgm:pt>
    <dgm:pt modelId="{C8B45A8C-58A0-4FA3-A83D-4094E533C2FC}" type="pres">
      <dgm:prSet presAssocID="{291BCB7A-77EC-408E-8C3E-2E630CCB01D6}" presName="arrowAndChildren" presStyleCnt="0"/>
      <dgm:spPr/>
    </dgm:pt>
    <dgm:pt modelId="{292E6BFB-E47E-4D64-A37B-907B9968D9F7}" type="pres">
      <dgm:prSet presAssocID="{291BCB7A-77EC-408E-8C3E-2E630CCB01D6}" presName="parentTextArrow" presStyleLbl="node1" presStyleIdx="1" presStyleCnt="9" custAng="0" custScaleY="180224" custLinFactNeighborX="781" custLinFactNeighborY="67722"/>
      <dgm:spPr/>
      <dgm:t>
        <a:bodyPr/>
        <a:lstStyle/>
        <a:p>
          <a:endParaRPr lang="ru-RU"/>
        </a:p>
      </dgm:t>
    </dgm:pt>
    <dgm:pt modelId="{32721FBD-EABC-4732-90D8-9F82A8C86A9F}" type="pres">
      <dgm:prSet presAssocID="{15CF6477-605A-4424-9ECE-2F579C452B51}" presName="sp" presStyleCnt="0"/>
      <dgm:spPr/>
    </dgm:pt>
    <dgm:pt modelId="{9F6D5ECD-55C8-477C-8BEF-E481B7D8C22C}" type="pres">
      <dgm:prSet presAssocID="{E5A02916-47B4-4628-8187-2FE103998E41}" presName="arrowAndChildren" presStyleCnt="0"/>
      <dgm:spPr/>
    </dgm:pt>
    <dgm:pt modelId="{57444A67-82EE-46CA-A6A7-59A13493D5CE}" type="pres">
      <dgm:prSet presAssocID="{E5A02916-47B4-4628-8187-2FE103998E41}" presName="parentTextArrow" presStyleLbl="node1" presStyleIdx="2" presStyleCnt="9" custLinFactNeighborX="781" custLinFactNeighborY="61001"/>
      <dgm:spPr/>
      <dgm:t>
        <a:bodyPr/>
        <a:lstStyle/>
        <a:p>
          <a:endParaRPr lang="ru-RU"/>
        </a:p>
      </dgm:t>
    </dgm:pt>
    <dgm:pt modelId="{FF5E30FB-B599-4118-9124-4BDF888263FF}" type="pres">
      <dgm:prSet presAssocID="{64B29807-F64C-4342-994E-ABE9358B381E}" presName="sp" presStyleCnt="0"/>
      <dgm:spPr/>
    </dgm:pt>
    <dgm:pt modelId="{68D02815-8073-4074-BFC0-D02CC97C7D79}" type="pres">
      <dgm:prSet presAssocID="{28302CE6-689E-4EC6-8A0D-834458A8B473}" presName="arrowAndChildren" presStyleCnt="0"/>
      <dgm:spPr/>
    </dgm:pt>
    <dgm:pt modelId="{67EF2F74-1408-4495-9746-8B293EF55FE2}" type="pres">
      <dgm:prSet presAssocID="{28302CE6-689E-4EC6-8A0D-834458A8B473}" presName="parentTextArrow" presStyleLbl="node1" presStyleIdx="3" presStyleCnt="9" custLinFactNeighborX="781" custLinFactNeighborY="36657"/>
      <dgm:spPr/>
      <dgm:t>
        <a:bodyPr/>
        <a:lstStyle/>
        <a:p>
          <a:endParaRPr lang="ru-RU"/>
        </a:p>
      </dgm:t>
    </dgm:pt>
    <dgm:pt modelId="{59A67606-FCC3-48C2-8F53-66FE2CAC0F5F}" type="pres">
      <dgm:prSet presAssocID="{7EE00A9E-9FA1-4A71-8403-847AD252DA6F}" presName="sp" presStyleCnt="0"/>
      <dgm:spPr/>
    </dgm:pt>
    <dgm:pt modelId="{3C9F3EFC-2BAA-4CAA-9057-A5CA33B66239}" type="pres">
      <dgm:prSet presAssocID="{EF74EE68-3DA5-451B-844F-26B6FE66F19D}" presName="arrowAndChildren" presStyleCnt="0"/>
      <dgm:spPr/>
    </dgm:pt>
    <dgm:pt modelId="{306B8055-9596-4E49-9FA3-0D8119641384}" type="pres">
      <dgm:prSet presAssocID="{EF74EE68-3DA5-451B-844F-26B6FE66F19D}" presName="parentTextArrow" presStyleLbl="node1" presStyleIdx="4" presStyleCnt="9" custScaleY="143092" custLinFactNeighborX="781" custLinFactNeighborY="37779"/>
      <dgm:spPr/>
      <dgm:t>
        <a:bodyPr/>
        <a:lstStyle/>
        <a:p>
          <a:endParaRPr lang="ru-RU"/>
        </a:p>
      </dgm:t>
    </dgm:pt>
    <dgm:pt modelId="{204E2E91-64CD-4BA1-8942-D097C3C0381C}" type="pres">
      <dgm:prSet presAssocID="{FBF11324-0801-4180-B439-46351E25F716}" presName="sp" presStyleCnt="0"/>
      <dgm:spPr/>
    </dgm:pt>
    <dgm:pt modelId="{1846A988-5866-40BC-AC3F-8AECBCBE63E2}" type="pres">
      <dgm:prSet presAssocID="{30EFEA35-403D-4508-9D14-9065C62194A7}" presName="arrowAndChildren" presStyleCnt="0"/>
      <dgm:spPr/>
    </dgm:pt>
    <dgm:pt modelId="{0D9AFB60-05E1-4DD7-8FEF-C8D8DDE778C1}" type="pres">
      <dgm:prSet presAssocID="{30EFEA35-403D-4508-9D14-9065C62194A7}" presName="parentTextArrow" presStyleLbl="node1" presStyleIdx="5" presStyleCnt="9" custLinFactNeighborX="-391" custLinFactNeighborY="-21814"/>
      <dgm:spPr/>
      <dgm:t>
        <a:bodyPr/>
        <a:lstStyle/>
        <a:p>
          <a:endParaRPr lang="ru-RU"/>
        </a:p>
      </dgm:t>
    </dgm:pt>
    <dgm:pt modelId="{03351924-27D7-443A-B934-42F5CC0CD42C}" type="pres">
      <dgm:prSet presAssocID="{30380A99-CC18-42D1-9929-696E08F0F780}" presName="sp" presStyleCnt="0"/>
      <dgm:spPr/>
    </dgm:pt>
    <dgm:pt modelId="{DED6C3F8-5A66-4D8E-842C-E4BDFFEC16AE}" type="pres">
      <dgm:prSet presAssocID="{10DF69FA-6DD1-422F-A771-158E1EFA3CE7}" presName="arrowAndChildren" presStyleCnt="0"/>
      <dgm:spPr/>
    </dgm:pt>
    <dgm:pt modelId="{C8CBE815-8C57-460B-AB53-42BAAE791213}" type="pres">
      <dgm:prSet presAssocID="{10DF69FA-6DD1-422F-A771-158E1EFA3CE7}" presName="parentTextArrow" presStyleLbl="node1" presStyleIdx="6" presStyleCnt="9" custScaleX="100000" custScaleY="301870" custLinFactNeighborX="1695" custLinFactNeighborY="51365"/>
      <dgm:spPr/>
      <dgm:t>
        <a:bodyPr/>
        <a:lstStyle/>
        <a:p>
          <a:endParaRPr lang="ru-RU"/>
        </a:p>
      </dgm:t>
    </dgm:pt>
    <dgm:pt modelId="{50479AB4-7BE0-4662-BB23-FE6A23730461}" type="pres">
      <dgm:prSet presAssocID="{19AD94DC-E226-466B-AB71-674E2ACD3F3A}" presName="sp" presStyleCnt="0"/>
      <dgm:spPr/>
    </dgm:pt>
    <dgm:pt modelId="{3DC24978-F9BE-4D5E-AB07-A715B3EF1F05}" type="pres">
      <dgm:prSet presAssocID="{FEE9D634-2394-4731-8863-89CFA8B4A2B1}" presName="arrowAndChildren" presStyleCnt="0"/>
      <dgm:spPr/>
    </dgm:pt>
    <dgm:pt modelId="{B816C598-5DD8-4BBB-95AA-23E83049458C}" type="pres">
      <dgm:prSet presAssocID="{FEE9D634-2394-4731-8863-89CFA8B4A2B1}" presName="parentTextArrow" presStyleLbl="node1" presStyleIdx="7" presStyleCnt="9" custAng="0" custLinFactNeighborY="60797"/>
      <dgm:spPr/>
      <dgm:t>
        <a:bodyPr/>
        <a:lstStyle/>
        <a:p>
          <a:endParaRPr lang="ru-RU"/>
        </a:p>
      </dgm:t>
    </dgm:pt>
    <dgm:pt modelId="{3C0DDA70-2DC7-4066-B2D2-DD66821A99CE}" type="pres">
      <dgm:prSet presAssocID="{DB708BDF-75FD-40B3-8E02-B1BFDD2EEBDD}" presName="sp" presStyleCnt="0"/>
      <dgm:spPr/>
    </dgm:pt>
    <dgm:pt modelId="{E97FF78C-268E-4E24-9E83-B7D50D2C323D}" type="pres">
      <dgm:prSet presAssocID="{1924C999-B1BC-4E22-9058-3280F38D015B}" presName="arrowAndChildren" presStyleCnt="0"/>
      <dgm:spPr/>
    </dgm:pt>
    <dgm:pt modelId="{F6A4B56C-3BEB-48D1-8FC5-28C16CD1A5C8}" type="pres">
      <dgm:prSet presAssocID="{1924C999-B1BC-4E22-9058-3280F38D015B}" presName="parentTextArrow" presStyleLbl="node1" presStyleIdx="8" presStyleCnt="9"/>
      <dgm:spPr/>
      <dgm:t>
        <a:bodyPr/>
        <a:lstStyle/>
        <a:p>
          <a:endParaRPr lang="ru-RU"/>
        </a:p>
      </dgm:t>
    </dgm:pt>
  </dgm:ptLst>
  <dgm:cxnLst>
    <dgm:cxn modelId="{AFAF7040-2F61-431E-942E-BFD2D8DCD4C5}" srcId="{D4081AA1-AE12-4CD0-AE05-600ED05CE05C}" destId="{E5A02916-47B4-4628-8187-2FE103998E41}" srcOrd="6" destOrd="0" parTransId="{1505A816-DD29-4CEC-98F3-752873F46030}" sibTransId="{15CF6477-605A-4424-9ECE-2F579C452B51}"/>
    <dgm:cxn modelId="{E7EBC20C-6000-4F36-A2AB-CEA9256B3698}" srcId="{D4081AA1-AE12-4CD0-AE05-600ED05CE05C}" destId="{28302CE6-689E-4EC6-8A0D-834458A8B473}" srcOrd="5" destOrd="0" parTransId="{4D327759-C8D1-4806-A3CE-246293EF6226}" sibTransId="{64B29807-F64C-4342-994E-ABE9358B381E}"/>
    <dgm:cxn modelId="{58478FC5-E31E-4A4F-975B-5336E75C9875}" srcId="{D4081AA1-AE12-4CD0-AE05-600ED05CE05C}" destId="{EF74EE68-3DA5-451B-844F-26B6FE66F19D}" srcOrd="4" destOrd="0" parTransId="{3EC98712-0426-4020-947C-8110C8C7D282}" sibTransId="{7EE00A9E-9FA1-4A71-8403-847AD252DA6F}"/>
    <dgm:cxn modelId="{42947159-6294-47DA-A854-1986F36155EB}" type="presOf" srcId="{10DF69FA-6DD1-422F-A771-158E1EFA3CE7}" destId="{C8CBE815-8C57-460B-AB53-42BAAE791213}" srcOrd="0" destOrd="0" presId="urn:microsoft.com/office/officeart/2005/8/layout/process4"/>
    <dgm:cxn modelId="{F4CE3AE3-126A-4C79-B106-4CDB24BD8E6C}" type="presOf" srcId="{D4081AA1-AE12-4CD0-AE05-600ED05CE05C}" destId="{4DAB7310-D0B4-456F-8F82-CF25CD7381C7}" srcOrd="0" destOrd="0" presId="urn:microsoft.com/office/officeart/2005/8/layout/process4"/>
    <dgm:cxn modelId="{5ACEE8CC-E83F-4A41-A102-54FBA94E8ACF}" type="presOf" srcId="{E5A02916-47B4-4628-8187-2FE103998E41}" destId="{57444A67-82EE-46CA-A6A7-59A13493D5CE}" srcOrd="0" destOrd="0" presId="urn:microsoft.com/office/officeart/2005/8/layout/process4"/>
    <dgm:cxn modelId="{B6DFD3BB-7090-4F54-8935-16102477E44C}" srcId="{D4081AA1-AE12-4CD0-AE05-600ED05CE05C}" destId="{3CA6E16A-A71C-4FCD-A450-AD67C2E82812}" srcOrd="8" destOrd="0" parTransId="{C608B157-44C2-46D5-A201-A474F5761540}" sibTransId="{0B451A05-D9F1-4461-AFA2-3E14D7CD2178}"/>
    <dgm:cxn modelId="{298D1BE3-5F15-48CC-8222-D892A1C182FA}" srcId="{D4081AA1-AE12-4CD0-AE05-600ED05CE05C}" destId="{291BCB7A-77EC-408E-8C3E-2E630CCB01D6}" srcOrd="7" destOrd="0" parTransId="{F16A6FA2-4B26-442B-9A1B-3BA2A80385AA}" sibTransId="{8ADB949B-54CC-4034-AE36-183745528419}"/>
    <dgm:cxn modelId="{4CDCC4B9-ECA5-45CD-8C10-5A78C22FB18E}" type="presOf" srcId="{28302CE6-689E-4EC6-8A0D-834458A8B473}" destId="{67EF2F74-1408-4495-9746-8B293EF55FE2}" srcOrd="0" destOrd="0" presId="urn:microsoft.com/office/officeart/2005/8/layout/process4"/>
    <dgm:cxn modelId="{E4A28686-D6AD-4B29-A8FC-5C4F9CBB771F}" srcId="{D4081AA1-AE12-4CD0-AE05-600ED05CE05C}" destId="{10DF69FA-6DD1-422F-A771-158E1EFA3CE7}" srcOrd="2" destOrd="0" parTransId="{BFC3456B-75B3-49EE-A381-68A467AA549F}" sibTransId="{30380A99-CC18-42D1-9929-696E08F0F780}"/>
    <dgm:cxn modelId="{104F349A-5685-4118-9BC0-853728E090B5}" srcId="{D4081AA1-AE12-4CD0-AE05-600ED05CE05C}" destId="{1924C999-B1BC-4E22-9058-3280F38D015B}" srcOrd="0" destOrd="0" parTransId="{F8B2CAF8-25B5-4982-A5DC-D2CBD33D95CC}" sibTransId="{DB708BDF-75FD-40B3-8E02-B1BFDD2EEBDD}"/>
    <dgm:cxn modelId="{A557A377-B8CA-41AE-860D-A244B12D4CC2}" type="presOf" srcId="{3CA6E16A-A71C-4FCD-A450-AD67C2E82812}" destId="{50B1642A-AFFD-4B77-9214-8ECA8D04EC74}" srcOrd="0" destOrd="0" presId="urn:microsoft.com/office/officeart/2005/8/layout/process4"/>
    <dgm:cxn modelId="{1C2C2819-BED8-43E4-BB06-D527EEE2F1C2}" type="presOf" srcId="{FEE9D634-2394-4731-8863-89CFA8B4A2B1}" destId="{B816C598-5DD8-4BBB-95AA-23E83049458C}" srcOrd="0" destOrd="0" presId="urn:microsoft.com/office/officeart/2005/8/layout/process4"/>
    <dgm:cxn modelId="{926BD4F9-C158-4141-8CA8-43BDA2E7CCF6}" type="presOf" srcId="{EF74EE68-3DA5-451B-844F-26B6FE66F19D}" destId="{306B8055-9596-4E49-9FA3-0D8119641384}" srcOrd="0" destOrd="0" presId="urn:microsoft.com/office/officeart/2005/8/layout/process4"/>
    <dgm:cxn modelId="{5F92C4AA-E2CC-4A80-BCB5-5CC0ED3B9216}" srcId="{D4081AA1-AE12-4CD0-AE05-600ED05CE05C}" destId="{30EFEA35-403D-4508-9D14-9065C62194A7}" srcOrd="3" destOrd="0" parTransId="{962B7986-F2EA-4D36-A6C0-A12C860D9589}" sibTransId="{FBF11324-0801-4180-B439-46351E25F716}"/>
    <dgm:cxn modelId="{2F1AC183-7B76-4F61-B091-79BD0B011586}" type="presOf" srcId="{1924C999-B1BC-4E22-9058-3280F38D015B}" destId="{F6A4B56C-3BEB-48D1-8FC5-28C16CD1A5C8}" srcOrd="0" destOrd="0" presId="urn:microsoft.com/office/officeart/2005/8/layout/process4"/>
    <dgm:cxn modelId="{2150E7E1-12B6-4A57-A2A8-74683043D4B1}" type="presOf" srcId="{30EFEA35-403D-4508-9D14-9065C62194A7}" destId="{0D9AFB60-05E1-4DD7-8FEF-C8D8DDE778C1}" srcOrd="0" destOrd="0" presId="urn:microsoft.com/office/officeart/2005/8/layout/process4"/>
    <dgm:cxn modelId="{5ACED48F-27D2-4FBB-8798-8DBD17BEC276}" type="presOf" srcId="{291BCB7A-77EC-408E-8C3E-2E630CCB01D6}" destId="{292E6BFB-E47E-4D64-A37B-907B9968D9F7}" srcOrd="0" destOrd="0" presId="urn:microsoft.com/office/officeart/2005/8/layout/process4"/>
    <dgm:cxn modelId="{C01BC2DD-D821-4958-910C-82F273BA0464}" srcId="{D4081AA1-AE12-4CD0-AE05-600ED05CE05C}" destId="{FEE9D634-2394-4731-8863-89CFA8B4A2B1}" srcOrd="1" destOrd="0" parTransId="{FC5A18D4-FC04-40DC-AC14-BBE18A683BAF}" sibTransId="{19AD94DC-E226-466B-AB71-674E2ACD3F3A}"/>
    <dgm:cxn modelId="{3C703B74-6737-4900-8632-0F7EFEB03773}" type="presParOf" srcId="{4DAB7310-D0B4-456F-8F82-CF25CD7381C7}" destId="{32F321F2-B9B2-441B-A2BA-EA0F46BC71A3}" srcOrd="0" destOrd="0" presId="urn:microsoft.com/office/officeart/2005/8/layout/process4"/>
    <dgm:cxn modelId="{5CAC2600-81A9-4390-AC74-CF57023CC33F}" type="presParOf" srcId="{32F321F2-B9B2-441B-A2BA-EA0F46BC71A3}" destId="{50B1642A-AFFD-4B77-9214-8ECA8D04EC74}" srcOrd="0" destOrd="0" presId="urn:microsoft.com/office/officeart/2005/8/layout/process4"/>
    <dgm:cxn modelId="{CCC11E26-107D-4661-A7B1-BD796372D931}" type="presParOf" srcId="{4DAB7310-D0B4-456F-8F82-CF25CD7381C7}" destId="{1A42487F-2EB5-4FF9-8E7C-5B2881D7CE03}" srcOrd="1" destOrd="0" presId="urn:microsoft.com/office/officeart/2005/8/layout/process4"/>
    <dgm:cxn modelId="{7840D621-DF06-4B84-93BB-6DC21E6FD773}" type="presParOf" srcId="{4DAB7310-D0B4-456F-8F82-CF25CD7381C7}" destId="{C8B45A8C-58A0-4FA3-A83D-4094E533C2FC}" srcOrd="2" destOrd="0" presId="urn:microsoft.com/office/officeart/2005/8/layout/process4"/>
    <dgm:cxn modelId="{FBA4725D-31BC-4616-9CDF-F548E279773A}" type="presParOf" srcId="{C8B45A8C-58A0-4FA3-A83D-4094E533C2FC}" destId="{292E6BFB-E47E-4D64-A37B-907B9968D9F7}" srcOrd="0" destOrd="0" presId="urn:microsoft.com/office/officeart/2005/8/layout/process4"/>
    <dgm:cxn modelId="{F56D359B-F7B2-4E78-A150-7C9621B73376}" type="presParOf" srcId="{4DAB7310-D0B4-456F-8F82-CF25CD7381C7}" destId="{32721FBD-EABC-4732-90D8-9F82A8C86A9F}" srcOrd="3" destOrd="0" presId="urn:microsoft.com/office/officeart/2005/8/layout/process4"/>
    <dgm:cxn modelId="{82243A2F-EB4A-4546-AE28-AA0A7AFAE85B}" type="presParOf" srcId="{4DAB7310-D0B4-456F-8F82-CF25CD7381C7}" destId="{9F6D5ECD-55C8-477C-8BEF-E481B7D8C22C}" srcOrd="4" destOrd="0" presId="urn:microsoft.com/office/officeart/2005/8/layout/process4"/>
    <dgm:cxn modelId="{2384B1F7-7B1D-457B-B353-26E05451157A}" type="presParOf" srcId="{9F6D5ECD-55C8-477C-8BEF-E481B7D8C22C}" destId="{57444A67-82EE-46CA-A6A7-59A13493D5CE}" srcOrd="0" destOrd="0" presId="urn:microsoft.com/office/officeart/2005/8/layout/process4"/>
    <dgm:cxn modelId="{30ADCF52-C3CA-473E-90E3-1007F45D49CC}" type="presParOf" srcId="{4DAB7310-D0B4-456F-8F82-CF25CD7381C7}" destId="{FF5E30FB-B599-4118-9124-4BDF888263FF}" srcOrd="5" destOrd="0" presId="urn:microsoft.com/office/officeart/2005/8/layout/process4"/>
    <dgm:cxn modelId="{DDB391CA-5E65-43F9-A03A-F7570D4E7D9B}" type="presParOf" srcId="{4DAB7310-D0B4-456F-8F82-CF25CD7381C7}" destId="{68D02815-8073-4074-BFC0-D02CC97C7D79}" srcOrd="6" destOrd="0" presId="urn:microsoft.com/office/officeart/2005/8/layout/process4"/>
    <dgm:cxn modelId="{1DFCD0C0-53A4-4695-9D27-745D04C30319}" type="presParOf" srcId="{68D02815-8073-4074-BFC0-D02CC97C7D79}" destId="{67EF2F74-1408-4495-9746-8B293EF55FE2}" srcOrd="0" destOrd="0" presId="urn:microsoft.com/office/officeart/2005/8/layout/process4"/>
    <dgm:cxn modelId="{EF00B595-B0FE-4D4F-AFC2-7677F21F41E4}" type="presParOf" srcId="{4DAB7310-D0B4-456F-8F82-CF25CD7381C7}" destId="{59A67606-FCC3-48C2-8F53-66FE2CAC0F5F}" srcOrd="7" destOrd="0" presId="urn:microsoft.com/office/officeart/2005/8/layout/process4"/>
    <dgm:cxn modelId="{5A3AEB95-3345-48DE-A43A-48F244F9C68E}" type="presParOf" srcId="{4DAB7310-D0B4-456F-8F82-CF25CD7381C7}" destId="{3C9F3EFC-2BAA-4CAA-9057-A5CA33B66239}" srcOrd="8" destOrd="0" presId="urn:microsoft.com/office/officeart/2005/8/layout/process4"/>
    <dgm:cxn modelId="{994D08E6-CB9F-4D7C-8F5A-746E4E22B9E1}" type="presParOf" srcId="{3C9F3EFC-2BAA-4CAA-9057-A5CA33B66239}" destId="{306B8055-9596-4E49-9FA3-0D8119641384}" srcOrd="0" destOrd="0" presId="urn:microsoft.com/office/officeart/2005/8/layout/process4"/>
    <dgm:cxn modelId="{1E672015-E044-49DA-B4AE-528020312EBE}" type="presParOf" srcId="{4DAB7310-D0B4-456F-8F82-CF25CD7381C7}" destId="{204E2E91-64CD-4BA1-8942-D097C3C0381C}" srcOrd="9" destOrd="0" presId="urn:microsoft.com/office/officeart/2005/8/layout/process4"/>
    <dgm:cxn modelId="{0FDFA5EF-AF9F-4C32-A9D5-43DE9EE4241B}" type="presParOf" srcId="{4DAB7310-D0B4-456F-8F82-CF25CD7381C7}" destId="{1846A988-5866-40BC-AC3F-8AECBCBE63E2}" srcOrd="10" destOrd="0" presId="urn:microsoft.com/office/officeart/2005/8/layout/process4"/>
    <dgm:cxn modelId="{7B42C112-9ADE-4DA2-B2E5-61B651E04C5A}" type="presParOf" srcId="{1846A988-5866-40BC-AC3F-8AECBCBE63E2}" destId="{0D9AFB60-05E1-4DD7-8FEF-C8D8DDE778C1}" srcOrd="0" destOrd="0" presId="urn:microsoft.com/office/officeart/2005/8/layout/process4"/>
    <dgm:cxn modelId="{1DD0C383-2336-4B43-8B56-4C1C644A1D39}" type="presParOf" srcId="{4DAB7310-D0B4-456F-8F82-CF25CD7381C7}" destId="{03351924-27D7-443A-B934-42F5CC0CD42C}" srcOrd="11" destOrd="0" presId="urn:microsoft.com/office/officeart/2005/8/layout/process4"/>
    <dgm:cxn modelId="{D4240452-D7A4-4D23-93D2-C5C682DD177D}" type="presParOf" srcId="{4DAB7310-D0B4-456F-8F82-CF25CD7381C7}" destId="{DED6C3F8-5A66-4D8E-842C-E4BDFFEC16AE}" srcOrd="12" destOrd="0" presId="urn:microsoft.com/office/officeart/2005/8/layout/process4"/>
    <dgm:cxn modelId="{C87AAA43-0904-4705-88A9-1C24C9CB042A}" type="presParOf" srcId="{DED6C3F8-5A66-4D8E-842C-E4BDFFEC16AE}" destId="{C8CBE815-8C57-460B-AB53-42BAAE791213}" srcOrd="0" destOrd="0" presId="urn:microsoft.com/office/officeart/2005/8/layout/process4"/>
    <dgm:cxn modelId="{90B9513B-8101-41AC-9B79-91605236139E}" type="presParOf" srcId="{4DAB7310-D0B4-456F-8F82-CF25CD7381C7}" destId="{50479AB4-7BE0-4662-BB23-FE6A23730461}" srcOrd="13" destOrd="0" presId="urn:microsoft.com/office/officeart/2005/8/layout/process4"/>
    <dgm:cxn modelId="{BD13D20B-A7B2-4798-AB74-9E565DFF528D}" type="presParOf" srcId="{4DAB7310-D0B4-456F-8F82-CF25CD7381C7}" destId="{3DC24978-F9BE-4D5E-AB07-A715B3EF1F05}" srcOrd="14" destOrd="0" presId="urn:microsoft.com/office/officeart/2005/8/layout/process4"/>
    <dgm:cxn modelId="{15633B38-E911-477B-88BC-76A1639B8240}" type="presParOf" srcId="{3DC24978-F9BE-4D5E-AB07-A715B3EF1F05}" destId="{B816C598-5DD8-4BBB-95AA-23E83049458C}" srcOrd="0" destOrd="0" presId="urn:microsoft.com/office/officeart/2005/8/layout/process4"/>
    <dgm:cxn modelId="{56ABD2C2-72D1-41CE-9440-FD001E7653BF}" type="presParOf" srcId="{4DAB7310-D0B4-456F-8F82-CF25CD7381C7}" destId="{3C0DDA70-2DC7-4066-B2D2-DD66821A99CE}" srcOrd="15" destOrd="0" presId="urn:microsoft.com/office/officeart/2005/8/layout/process4"/>
    <dgm:cxn modelId="{8A3A3F0F-D7EE-48CD-B6FE-714C8D937B69}" type="presParOf" srcId="{4DAB7310-D0B4-456F-8F82-CF25CD7381C7}" destId="{E97FF78C-268E-4E24-9E83-B7D50D2C323D}" srcOrd="16" destOrd="0" presId="urn:microsoft.com/office/officeart/2005/8/layout/process4"/>
    <dgm:cxn modelId="{9B5B688E-6F69-40D3-B712-E5711EA4A5AD}" type="presParOf" srcId="{E97FF78C-268E-4E24-9E83-B7D50D2C323D}" destId="{F6A4B56C-3BEB-48D1-8FC5-28C16CD1A5C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79B48-A69C-49BE-864E-54E9400681DB}">
      <dsp:nvSpPr>
        <dsp:cNvPr id="0" name=""/>
        <dsp:cNvSpPr/>
      </dsp:nvSpPr>
      <dsp:spPr>
        <a:xfrm rot="5400000">
          <a:off x="-242626" y="242691"/>
          <a:ext cx="1617507" cy="1132255"/>
        </a:xfrm>
        <a:prstGeom prst="chevron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</a:rPr>
            <a:t>Структура</a:t>
          </a:r>
          <a:r>
            <a:rPr lang="ru-RU" sz="1700" kern="1200" dirty="0" smtClean="0"/>
            <a:t> </a:t>
          </a:r>
          <a:endParaRPr lang="ru-RU" sz="1700" kern="1200" dirty="0"/>
        </a:p>
      </dsp:txBody>
      <dsp:txXfrm rot="-5400000">
        <a:off x="1" y="566193"/>
        <a:ext cx="1132255" cy="485252"/>
      </dsp:txXfrm>
    </dsp:sp>
    <dsp:sp modelId="{428CCD54-5894-4B1C-895D-CA61772B2F49}">
      <dsp:nvSpPr>
        <dsp:cNvPr id="0" name=""/>
        <dsp:cNvSpPr/>
      </dsp:nvSpPr>
      <dsp:spPr>
        <a:xfrm rot="5400000">
          <a:off x="3532825" y="-2328558"/>
          <a:ext cx="1051380" cy="5852520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</a:rPr>
            <a:t>Целевой раздел</a:t>
          </a:r>
          <a:endParaRPr lang="ru-RU" sz="2800" kern="1200" dirty="0">
            <a:solidFill>
              <a:srgbClr val="002060"/>
            </a:solidFill>
          </a:endParaRPr>
        </a:p>
      </dsp:txBody>
      <dsp:txXfrm rot="-5400000">
        <a:off x="1132255" y="123336"/>
        <a:ext cx="5801196" cy="948732"/>
      </dsp:txXfrm>
    </dsp:sp>
    <dsp:sp modelId="{A8DA7297-5BA3-4ABB-9729-FCEB0738AA94}">
      <dsp:nvSpPr>
        <dsp:cNvPr id="0" name=""/>
        <dsp:cNvSpPr/>
      </dsp:nvSpPr>
      <dsp:spPr>
        <a:xfrm rot="5400000">
          <a:off x="-242626" y="1666120"/>
          <a:ext cx="1617507" cy="1132255"/>
        </a:xfrm>
        <a:prstGeom prst="chevron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</a:rPr>
            <a:t>программы</a:t>
          </a:r>
          <a:endParaRPr lang="ru-RU" sz="1700" b="1" kern="1200" dirty="0">
            <a:solidFill>
              <a:srgbClr val="002060"/>
            </a:solidFill>
          </a:endParaRPr>
        </a:p>
      </dsp:txBody>
      <dsp:txXfrm rot="-5400000">
        <a:off x="1" y="1989622"/>
        <a:ext cx="1132255" cy="485252"/>
      </dsp:txXfrm>
    </dsp:sp>
    <dsp:sp modelId="{AB401179-8281-4C74-8700-C759C3C40F1E}">
      <dsp:nvSpPr>
        <dsp:cNvPr id="0" name=""/>
        <dsp:cNvSpPr/>
      </dsp:nvSpPr>
      <dsp:spPr>
        <a:xfrm rot="5400000">
          <a:off x="3532825" y="-977076"/>
          <a:ext cx="1051380" cy="5852520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</a:rPr>
            <a:t>Содержательный раздел</a:t>
          </a:r>
          <a:endParaRPr lang="ru-RU" sz="2800" kern="1200" dirty="0">
            <a:solidFill>
              <a:srgbClr val="002060"/>
            </a:solidFill>
          </a:endParaRPr>
        </a:p>
      </dsp:txBody>
      <dsp:txXfrm rot="-5400000">
        <a:off x="1132255" y="1474818"/>
        <a:ext cx="5801196" cy="948732"/>
      </dsp:txXfrm>
    </dsp:sp>
    <dsp:sp modelId="{B5BE4BBD-1EE1-453D-BCA9-C3D9872EDCC4}">
      <dsp:nvSpPr>
        <dsp:cNvPr id="0" name=""/>
        <dsp:cNvSpPr/>
      </dsp:nvSpPr>
      <dsp:spPr>
        <a:xfrm rot="5400000">
          <a:off x="-242626" y="3089548"/>
          <a:ext cx="1617507" cy="1132255"/>
        </a:xfrm>
        <a:prstGeom prst="chevron">
          <a:avLst/>
        </a:prstGeom>
        <a:gradFill rotWithShape="1">
          <a:gsLst>
            <a:gs pos="0">
              <a:schemeClr val="accent2">
                <a:tint val="35000"/>
                <a:satMod val="253000"/>
              </a:schemeClr>
            </a:gs>
            <a:gs pos="50000">
              <a:schemeClr val="accent2">
                <a:tint val="42000"/>
                <a:satMod val="255000"/>
              </a:schemeClr>
            </a:gs>
            <a:gs pos="97000">
              <a:schemeClr val="accent2">
                <a:tint val="53000"/>
                <a:satMod val="260000"/>
              </a:schemeClr>
            </a:gs>
            <a:gs pos="100000">
              <a:schemeClr val="accent2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ln w="9525" cap="flat" cmpd="sng" algn="ctr">
          <a:solidFill>
            <a:schemeClr val="accent2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2060"/>
              </a:solidFill>
            </a:rPr>
            <a:t>:</a:t>
          </a:r>
          <a:endParaRPr lang="ru-RU" sz="1700" b="1" kern="1200" dirty="0">
            <a:solidFill>
              <a:srgbClr val="002060"/>
            </a:solidFill>
          </a:endParaRPr>
        </a:p>
      </dsp:txBody>
      <dsp:txXfrm rot="-5400000">
        <a:off x="1" y="3413050"/>
        <a:ext cx="1132255" cy="485252"/>
      </dsp:txXfrm>
    </dsp:sp>
    <dsp:sp modelId="{6F3BDCF1-0C93-419A-9469-09B17CDD9025}">
      <dsp:nvSpPr>
        <dsp:cNvPr id="0" name=""/>
        <dsp:cNvSpPr/>
      </dsp:nvSpPr>
      <dsp:spPr>
        <a:xfrm rot="5400000">
          <a:off x="3532825" y="436090"/>
          <a:ext cx="1051380" cy="5852520"/>
        </a:xfrm>
        <a:prstGeom prst="round2SameRect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1"/>
          </a:solidFill>
          <a:prstDash val="solid"/>
        </a:ln>
        <a:effectLst>
          <a:outerShdw blurRad="63500" dist="25400" dir="5400000" rotWithShape="0">
            <a:srgbClr val="000000">
              <a:alpha val="43137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solidFill>
                <a:srgbClr val="002060"/>
              </a:solidFill>
            </a:rPr>
            <a:t>Организационный раздел</a:t>
          </a:r>
          <a:endParaRPr lang="ru-RU" sz="2800" kern="1200" dirty="0">
            <a:solidFill>
              <a:srgbClr val="002060"/>
            </a:solidFill>
          </a:endParaRPr>
        </a:p>
      </dsp:txBody>
      <dsp:txXfrm rot="-5400000">
        <a:off x="1132255" y="2887984"/>
        <a:ext cx="5801196" cy="948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CF2A0-5123-478A-B42B-D817BF64FB90}">
      <dsp:nvSpPr>
        <dsp:cNvPr id="0" name=""/>
        <dsp:cNvSpPr/>
      </dsp:nvSpPr>
      <dsp:spPr>
        <a:xfrm>
          <a:off x="0" y="3783678"/>
          <a:ext cx="6500858" cy="58980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Развивающее оценивание  качества образовательной деятельности по Программе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3783678"/>
        <a:ext cx="6500858" cy="589801"/>
      </dsp:txXfrm>
    </dsp:sp>
    <dsp:sp modelId="{7ECA13DE-A402-45A5-9BAC-DCB5A0B7DA84}">
      <dsp:nvSpPr>
        <dsp:cNvPr id="0" name=""/>
        <dsp:cNvSpPr/>
      </dsp:nvSpPr>
      <dsp:spPr>
        <a:xfrm rot="10800000">
          <a:off x="0" y="2893502"/>
          <a:ext cx="6500858" cy="867678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Целевые  ориентиры, сформулированные в ФГОС дошкольного образования;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893502"/>
        <a:ext cx="6500858" cy="563791"/>
      </dsp:txXfrm>
    </dsp:sp>
    <dsp:sp modelId="{E968AAB5-B1AB-4793-A11B-B40F7ED237B0}">
      <dsp:nvSpPr>
        <dsp:cNvPr id="0" name=""/>
        <dsp:cNvSpPr/>
      </dsp:nvSpPr>
      <dsp:spPr>
        <a:xfrm rot="10800000">
          <a:off x="0" y="2068534"/>
          <a:ext cx="6500858" cy="863246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Планируемые результаты как ориентиры освоения основной образовательной Программы дошкольного образования</a:t>
          </a:r>
          <a:r>
            <a:rPr lang="ru-RU" sz="8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;</a:t>
          </a:r>
          <a:endParaRPr lang="ru-RU" sz="8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068534"/>
        <a:ext cx="6500858" cy="560911"/>
      </dsp:txXfrm>
    </dsp:sp>
    <dsp:sp modelId="{3CCCD9FE-D50C-4CA0-8748-69C727961F47}">
      <dsp:nvSpPr>
        <dsp:cNvPr id="0" name=""/>
        <dsp:cNvSpPr/>
      </dsp:nvSpPr>
      <dsp:spPr>
        <a:xfrm rot="10800000">
          <a:off x="0" y="1560366"/>
          <a:ext cx="6500858" cy="524486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Принципы  и походы к формированию Программы; </a:t>
          </a:r>
          <a:endParaRPr lang="ru-RU" sz="16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560366"/>
        <a:ext cx="6500858" cy="340795"/>
      </dsp:txXfrm>
    </dsp:sp>
    <dsp:sp modelId="{709AA301-7990-4C0B-9C61-5FAF58709589}">
      <dsp:nvSpPr>
        <dsp:cNvPr id="0" name=""/>
        <dsp:cNvSpPr/>
      </dsp:nvSpPr>
      <dsp:spPr>
        <a:xfrm rot="10800000">
          <a:off x="0" y="1040995"/>
          <a:ext cx="6500858" cy="524486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Цели и задачи</a:t>
          </a:r>
        </a:p>
      </dsp:txBody>
      <dsp:txXfrm rot="10800000">
        <a:off x="0" y="1040995"/>
        <a:ext cx="6500858" cy="340795"/>
      </dsp:txXfrm>
    </dsp:sp>
    <dsp:sp modelId="{CEB1D633-270B-457D-8B32-19CB6C97D90D}">
      <dsp:nvSpPr>
        <dsp:cNvPr id="0" name=""/>
        <dsp:cNvSpPr/>
      </dsp:nvSpPr>
      <dsp:spPr>
        <a:xfrm rot="10800000">
          <a:off x="0" y="521624"/>
          <a:ext cx="6500858" cy="524486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Пояснительная записка</a:t>
          </a:r>
          <a:r>
            <a:rPr lang="ru-RU" sz="1600" kern="1200" dirty="0" smtClean="0">
              <a:solidFill>
                <a:srgbClr val="002060"/>
              </a:solidFill>
            </a:rPr>
            <a:t>;</a:t>
          </a:r>
        </a:p>
      </dsp:txBody>
      <dsp:txXfrm rot="10800000">
        <a:off x="0" y="521624"/>
        <a:ext cx="6500858" cy="340795"/>
      </dsp:txXfrm>
    </dsp:sp>
    <dsp:sp modelId="{F742D3B8-61E1-436F-BDE9-0ABE62A3E0D3}">
      <dsp:nvSpPr>
        <dsp:cNvPr id="0" name=""/>
        <dsp:cNvSpPr/>
      </dsp:nvSpPr>
      <dsp:spPr>
        <a:xfrm rot="10800000">
          <a:off x="0" y="2254"/>
          <a:ext cx="6500858" cy="524486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Целевой раздел</a:t>
          </a:r>
          <a:r>
            <a:rPr lang="ru-RU" sz="1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:</a:t>
          </a:r>
          <a:endParaRPr lang="ru-RU" sz="14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254"/>
        <a:ext cx="6500858" cy="3407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B8577-3A96-4FF0-AD94-E7C2718FE702}">
      <dsp:nvSpPr>
        <dsp:cNvPr id="0" name=""/>
        <dsp:cNvSpPr/>
      </dsp:nvSpPr>
      <dsp:spPr>
        <a:xfrm>
          <a:off x="0" y="4820255"/>
          <a:ext cx="6984776" cy="32213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Система работы МБДОУ  по подготовке детей безопасному поведению  и соблюдению правил дорожного движения;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4820255"/>
        <a:ext cx="6984776" cy="322137"/>
      </dsp:txXfrm>
    </dsp:sp>
    <dsp:sp modelId="{C23295F0-C957-43E3-8E90-58F4DFF4F5DD}">
      <dsp:nvSpPr>
        <dsp:cNvPr id="0" name=""/>
        <dsp:cNvSpPr/>
      </dsp:nvSpPr>
      <dsp:spPr>
        <a:xfrm rot="10800000">
          <a:off x="0" y="4329640"/>
          <a:ext cx="6984776" cy="49544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Региональный компонент;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4329640"/>
        <a:ext cx="6984776" cy="321927"/>
      </dsp:txXfrm>
    </dsp:sp>
    <dsp:sp modelId="{C4FAB35E-12E1-480B-952D-6CC355469231}">
      <dsp:nvSpPr>
        <dsp:cNvPr id="0" name=""/>
        <dsp:cNvSpPr/>
      </dsp:nvSpPr>
      <dsp:spPr>
        <a:xfrm rot="10800000">
          <a:off x="0" y="3839024"/>
          <a:ext cx="6984776" cy="49544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Коррекционно</a:t>
          </a: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– развивающая работа;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3839024"/>
        <a:ext cx="6984776" cy="321927"/>
      </dsp:txXfrm>
    </dsp:sp>
    <dsp:sp modelId="{4FCC7131-0AC1-4B26-9363-EA5210A1E262}">
      <dsp:nvSpPr>
        <dsp:cNvPr id="0" name=""/>
        <dsp:cNvSpPr/>
      </dsp:nvSpPr>
      <dsp:spPr>
        <a:xfrm rot="10800000">
          <a:off x="0" y="3348409"/>
          <a:ext cx="6984776" cy="49544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Взаимодействие педагогического коллектива с семьями воспитанников;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3348409"/>
        <a:ext cx="6984776" cy="321927"/>
      </dsp:txXfrm>
    </dsp:sp>
    <dsp:sp modelId="{A80E75E6-AFF5-4779-8216-628E35072FE8}">
      <dsp:nvSpPr>
        <dsp:cNvPr id="0" name=""/>
        <dsp:cNvSpPr/>
      </dsp:nvSpPr>
      <dsp:spPr>
        <a:xfrm rot="10800000">
          <a:off x="0" y="2331495"/>
          <a:ext cx="6984776" cy="1021745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Взаимодействие взрослых с детьми. Способы направления поддержки детской инициативы;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331495"/>
        <a:ext cx="6984776" cy="663899"/>
      </dsp:txXfrm>
    </dsp:sp>
    <dsp:sp modelId="{7589FBA2-5D1D-4E9E-B319-6D3FD3D16FFA}">
      <dsp:nvSpPr>
        <dsp:cNvPr id="0" name=""/>
        <dsp:cNvSpPr/>
      </dsp:nvSpPr>
      <dsp:spPr>
        <a:xfrm rot="10800000">
          <a:off x="0" y="1840880"/>
          <a:ext cx="6984776" cy="49544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Дошкольный возраст, образовательные области;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840880"/>
        <a:ext cx="6984776" cy="321927"/>
      </dsp:txXfrm>
    </dsp:sp>
    <dsp:sp modelId="{4DEBDD3F-1E15-47DA-90A6-31B2C3E19D4C}">
      <dsp:nvSpPr>
        <dsp:cNvPr id="0" name=""/>
        <dsp:cNvSpPr/>
      </dsp:nvSpPr>
      <dsp:spPr>
        <a:xfrm rot="10800000">
          <a:off x="0" y="940951"/>
          <a:ext cx="6984776" cy="904760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Описание образовательной деятельности  в соответствии с направлениями развития ребенка, представленными в пяти образовательных областях;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940951"/>
        <a:ext cx="6984776" cy="587886"/>
      </dsp:txXfrm>
    </dsp:sp>
    <dsp:sp modelId="{0ECD5AAB-045E-4CF2-AD36-BCD1A6D3784E}">
      <dsp:nvSpPr>
        <dsp:cNvPr id="0" name=""/>
        <dsp:cNvSpPr/>
      </dsp:nvSpPr>
      <dsp:spPr>
        <a:xfrm rot="10800000">
          <a:off x="0" y="450336"/>
          <a:ext cx="6984776" cy="49544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Общие положения;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450336"/>
        <a:ext cx="6984776" cy="321927"/>
      </dsp:txXfrm>
    </dsp:sp>
    <dsp:sp modelId="{7E00DADF-53AF-479D-87C1-8AE7D7A30A12}">
      <dsp:nvSpPr>
        <dsp:cNvPr id="0" name=""/>
        <dsp:cNvSpPr/>
      </dsp:nvSpPr>
      <dsp:spPr>
        <a:xfrm rot="10800000">
          <a:off x="0" y="0"/>
          <a:ext cx="6984776" cy="49544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Содержательный раздел: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0"/>
        <a:ext cx="6984776" cy="3219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B1642A-AFFD-4B77-9214-8ECA8D04EC74}">
      <dsp:nvSpPr>
        <dsp:cNvPr id="0" name=""/>
        <dsp:cNvSpPr/>
      </dsp:nvSpPr>
      <dsp:spPr>
        <a:xfrm>
          <a:off x="0" y="3643716"/>
          <a:ext cx="7743804" cy="72397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Перспективы работы; перечень нормативно – методических документов и литературных источников.</a:t>
          </a:r>
        </a:p>
        <a:p>
          <a:pPr lvl="0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>
            <a:solidFill>
              <a:srgbClr val="002060"/>
            </a:solidFill>
          </a:endParaRPr>
        </a:p>
      </dsp:txBody>
      <dsp:txXfrm>
        <a:off x="0" y="3643716"/>
        <a:ext cx="7743804" cy="723978"/>
      </dsp:txXfrm>
    </dsp:sp>
    <dsp:sp modelId="{292E6BFB-E47E-4D64-A37B-907B9968D9F7}">
      <dsp:nvSpPr>
        <dsp:cNvPr id="0" name=""/>
        <dsp:cNvSpPr/>
      </dsp:nvSpPr>
      <dsp:spPr>
        <a:xfrm rot="10800000">
          <a:off x="0" y="3280120"/>
          <a:ext cx="7743804" cy="587561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Режим дня и распорядок;</a:t>
          </a:r>
          <a:endParaRPr lang="ru-RU" sz="800" kern="1200" dirty="0">
            <a:solidFill>
              <a:srgbClr val="002060"/>
            </a:solidFill>
          </a:endParaRPr>
        </a:p>
      </dsp:txBody>
      <dsp:txXfrm rot="10800000">
        <a:off x="0" y="3280120"/>
        <a:ext cx="7743804" cy="381780"/>
      </dsp:txXfrm>
    </dsp:sp>
    <dsp:sp modelId="{57444A67-82EE-46CA-A6A7-59A13493D5CE}">
      <dsp:nvSpPr>
        <dsp:cNvPr id="0" name=""/>
        <dsp:cNvSpPr/>
      </dsp:nvSpPr>
      <dsp:spPr>
        <a:xfrm rot="10800000">
          <a:off x="0" y="2935370"/>
          <a:ext cx="7743804" cy="326017"/>
        </a:xfrm>
        <a:prstGeom prst="upArrowCallou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Планирование образовательной деятельности;</a:t>
          </a:r>
          <a:endParaRPr lang="ru-RU" sz="800" kern="1200" dirty="0">
            <a:solidFill>
              <a:srgbClr val="002060"/>
            </a:solidFill>
          </a:endParaRPr>
        </a:p>
      </dsp:txBody>
      <dsp:txXfrm rot="10800000">
        <a:off x="0" y="2935370"/>
        <a:ext cx="7743804" cy="211836"/>
      </dsp:txXfrm>
    </dsp:sp>
    <dsp:sp modelId="{67EF2F74-1408-4495-9746-8B293EF55FE2}">
      <dsp:nvSpPr>
        <dsp:cNvPr id="0" name=""/>
        <dsp:cNvSpPr/>
      </dsp:nvSpPr>
      <dsp:spPr>
        <a:xfrm rot="10800000">
          <a:off x="0" y="2533167"/>
          <a:ext cx="7743804" cy="32601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Финансовые условия  реализации Программы;</a:t>
          </a:r>
          <a:endParaRPr lang="ru-RU" sz="800" kern="1200" dirty="0">
            <a:solidFill>
              <a:srgbClr val="002060"/>
            </a:solidFill>
          </a:endParaRPr>
        </a:p>
      </dsp:txBody>
      <dsp:txXfrm rot="10800000">
        <a:off x="0" y="2533167"/>
        <a:ext cx="7743804" cy="211836"/>
      </dsp:txXfrm>
    </dsp:sp>
    <dsp:sp modelId="{306B8055-9596-4E49-9FA3-0D8119641384}">
      <dsp:nvSpPr>
        <dsp:cNvPr id="0" name=""/>
        <dsp:cNvSpPr/>
      </dsp:nvSpPr>
      <dsp:spPr>
        <a:xfrm rot="10800000">
          <a:off x="0" y="2073500"/>
          <a:ext cx="7743804" cy="466504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Материально – техническое обеспечение Программы;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2073500"/>
        <a:ext cx="7743804" cy="303120"/>
      </dsp:txXfrm>
    </dsp:sp>
    <dsp:sp modelId="{0D9AFB60-05E1-4DD7-8FEF-C8D8DDE778C1}">
      <dsp:nvSpPr>
        <dsp:cNvPr id="0" name=""/>
        <dsp:cNvSpPr/>
      </dsp:nvSpPr>
      <dsp:spPr>
        <a:xfrm rot="10800000">
          <a:off x="0" y="1556379"/>
          <a:ext cx="7743804" cy="32601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Кадровые условия реализации Программы;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1556379"/>
        <a:ext cx="7743804" cy="211836"/>
      </dsp:txXfrm>
    </dsp:sp>
    <dsp:sp modelId="{C8CBE815-8C57-460B-AB53-42BAAE791213}">
      <dsp:nvSpPr>
        <dsp:cNvPr id="0" name=""/>
        <dsp:cNvSpPr/>
      </dsp:nvSpPr>
      <dsp:spPr>
        <a:xfrm rot="10800000">
          <a:off x="0" y="813986"/>
          <a:ext cx="7743804" cy="984148"/>
        </a:xfrm>
        <a:prstGeom prst="upArrowCallou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Организация развивающей предметно – пространственной среды;</a:t>
          </a:r>
        </a:p>
      </dsp:txBody>
      <dsp:txXfrm rot="10800000">
        <a:off x="0" y="813986"/>
        <a:ext cx="7743804" cy="639470"/>
      </dsp:txXfrm>
    </dsp:sp>
    <dsp:sp modelId="{B816C598-5DD8-4BBB-95AA-23E83049458C}">
      <dsp:nvSpPr>
        <dsp:cNvPr id="0" name=""/>
        <dsp:cNvSpPr/>
      </dsp:nvSpPr>
      <dsp:spPr>
        <a:xfrm rot="10800000">
          <a:off x="0" y="521899"/>
          <a:ext cx="7743804" cy="32601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Психолого</a:t>
          </a:r>
          <a:r>
            <a:rPr lang="ru-RU" sz="1400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– педагогические условия , обеспечивающие  развитие ребенка;</a:t>
          </a:r>
          <a:endParaRPr lang="ru-RU" sz="1400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521899"/>
        <a:ext cx="7743804" cy="211836"/>
      </dsp:txXfrm>
    </dsp:sp>
    <dsp:sp modelId="{F6A4B56C-3BEB-48D1-8FC5-28C16CD1A5C8}">
      <dsp:nvSpPr>
        <dsp:cNvPr id="0" name=""/>
        <dsp:cNvSpPr/>
      </dsp:nvSpPr>
      <dsp:spPr>
        <a:xfrm rot="10800000">
          <a:off x="0" y="852"/>
          <a:ext cx="7743804" cy="326017"/>
        </a:xfrm>
        <a:prstGeom prst="upArrowCallou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Организационный раздел:</a:t>
          </a:r>
          <a:endParaRPr lang="ru-RU" sz="20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0" y="852"/>
        <a:ext cx="7743804" cy="211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908720"/>
            <a:ext cx="5256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КРАТКАЯ ПРЕЗЕНТАЦИЯ ОСНОВНОЙ ОБРАЗОВАТЕЛЬНОЙ ПРОГРАММЫ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060848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№146 комбинированного вида» Советского района  г. Казани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Муниципальное бюджетное дошкольное образовательное учреждение Центр  развития ребенка – детский сад № 221 :: Главная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7719" t="4281" r="24696" b="15001"/>
          <a:stretch>
            <a:fillRect/>
          </a:stretch>
        </p:blipFill>
        <p:spPr bwMode="auto">
          <a:xfrm>
            <a:off x="3563888" y="4019834"/>
            <a:ext cx="2520280" cy="2649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8"/>
            <a:ext cx="770485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услуг. Основная образовательная программа дошкольного образования (далее - Программа) является документом,  представляющим модель образовательного процесса муниципального  бюджетного дошкольного образовательного учреждения  «</a:t>
            </a:r>
            <a:r>
              <a:rPr lang="tt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146 комбинированного вида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Советского района г. Казани (далее –  МБДОУ «</a:t>
            </a:r>
            <a:r>
              <a:rPr lang="tt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№146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»). </a:t>
            </a:r>
          </a:p>
          <a:p>
            <a:pPr indent="365125"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 обеспечивает разностороннее развитие детей в возрасте от 3 до 7 лет с учетом их возрастных и индивидуальных особенностей по основным направлениям – физическому, социально-коммуникативному, познавательному, речевому и художественно-эстетическому. </a:t>
            </a:r>
          </a:p>
          <a:p>
            <a:pPr indent="365125"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МБДОУ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№146»   разработана в соответствии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основными нормативно-правовыми документами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дошкольному воспитанию.</a:t>
            </a:r>
          </a:p>
          <a:p>
            <a:pPr indent="365125" algn="just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Основная образовательная программа ДОУ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2" r="10204" b="19183"/>
          <a:stretch>
            <a:fillRect/>
          </a:stretch>
        </p:blipFill>
        <p:spPr bwMode="auto">
          <a:xfrm>
            <a:off x="7447410" y="4509120"/>
            <a:ext cx="1696590" cy="2132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0"/>
            <a:ext cx="803126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 ДО разработана в соответствии: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международными правовыми актами: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•Конвенцией о правах ребенка (одобрена Генеральной Ассамблеей ООН 20.11.1989, вступила в силу для СССР от 15.09.1990);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•Декларация прав ребенка (провозглашена резолюцией 1286 Генеральной Ассамблеи ООН от 20.11.1959)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Законами РФ и документами Правительства РФ: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•ст.30 Конституция РФ ст.7, 9, 12, 14, 17, 18, 28, 32, 33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•Федеральный закон «Об образовании в Российской Федерации» № 273-ФЗ от 29.12.2012;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«Об основных гарантиях прав ребенка в Российской Федерации» от 24.07.1998 (с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и доп.);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•«Национальная доктрина образования» (одобрена постановлением Правительства РФ от 30.06.2000 г.);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Документами Федеральных служб: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1.2.3685-21 «Гигиенические нормативы и требования к обеспечению безопасности и (или) безвредности для человека факторов среды обитания»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2.4.3648-20 «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Санитарно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эпидемиологические требования к организации воспитания и обучения, отдыха и оздоровления детей и молодежи».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2.3/2.4.3590-20 «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Санитарно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эпидемиологические требования к организации общественного питания».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Нормативно-правовыми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документами Минобразования России: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•Приказ Министерства образования и науки РФ от 30.08.2013 г. № 1014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«Об утверждении Порядка организации и осуществления образовательной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деятельности по основным общеобразовательным программам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 образования»;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•Приказ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17.10.2013 №1155 «Об утверждении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федерального государственного образовательного стандарта дошкольного 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образования»</a:t>
            </a:r>
          </a:p>
        </p:txBody>
      </p:sp>
      <p:pic>
        <p:nvPicPr>
          <p:cNvPr id="3" name="Picture 4" descr="Основная образовательная программа ДОУ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2" r="10204" b="19183"/>
          <a:stretch>
            <a:fillRect/>
          </a:stretch>
        </p:blipFill>
        <p:spPr bwMode="auto">
          <a:xfrm>
            <a:off x="7308304" y="4581128"/>
            <a:ext cx="1639311" cy="2060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35696" y="548680"/>
            <a:ext cx="6408712" cy="64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8064" y="1916832"/>
            <a:ext cx="3456384" cy="35283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Вариативная часть формируемая участниками образовательного процесса: региональная программа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Р.К. Шаехова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өенеч –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радость познания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”,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Р.Б.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Стеркина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«Основы безопасности детей дошкольного возраста»,С.Н.Николаева «Юный эколог»</a:t>
            </a:r>
          </a:p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40%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59632" y="1844824"/>
            <a:ext cx="3456384" cy="35283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Обязательная часть Программа составлена на основе программы «От рождения до школы» Н.Е.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60% </a:t>
            </a:r>
          </a:p>
        </p:txBody>
      </p:sp>
      <p:pic>
        <p:nvPicPr>
          <p:cNvPr id="15" name="Picture 4" descr="Основная образовательная программа ДОУ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2" r="10204" b="19183"/>
          <a:stretch>
            <a:fillRect/>
          </a:stretch>
        </p:blipFill>
        <p:spPr bwMode="auto">
          <a:xfrm>
            <a:off x="7380312" y="4725144"/>
            <a:ext cx="1547664" cy="1945635"/>
          </a:xfrm>
          <a:prstGeom prst="rect">
            <a:avLst/>
          </a:prstGeom>
          <a:noFill/>
        </p:spPr>
      </p:pic>
      <p:cxnSp>
        <p:nvCxnSpPr>
          <p:cNvPr id="17" name="Прямая со стрелкой 16"/>
          <p:cNvCxnSpPr>
            <a:stCxn id="10" idx="2"/>
            <a:endCxn id="14" idx="0"/>
          </p:cNvCxnSpPr>
          <p:nvPr/>
        </p:nvCxnSpPr>
        <p:spPr>
          <a:xfrm flipH="1">
            <a:off x="2987824" y="1196752"/>
            <a:ext cx="205222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0" idx="2"/>
          </p:cNvCxnSpPr>
          <p:nvPr/>
        </p:nvCxnSpPr>
        <p:spPr>
          <a:xfrm>
            <a:off x="5040052" y="1196752"/>
            <a:ext cx="198022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475656" y="836712"/>
          <a:ext cx="698477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4" descr="Основная образовательная программа ДОУ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2" r="10204" b="19183"/>
          <a:stretch>
            <a:fillRect/>
          </a:stretch>
        </p:blipFill>
        <p:spPr bwMode="auto">
          <a:xfrm>
            <a:off x="7380312" y="4725144"/>
            <a:ext cx="1547664" cy="1945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691680" y="692696"/>
          <a:ext cx="650085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4" descr="Основная образовательная программа ДОУ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2" r="10204" b="19183"/>
          <a:stretch>
            <a:fillRect/>
          </a:stretch>
        </p:blipFill>
        <p:spPr bwMode="auto">
          <a:xfrm>
            <a:off x="7380312" y="4725144"/>
            <a:ext cx="1547664" cy="19456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187624" y="404664"/>
          <a:ext cx="698477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4" descr="Основная образовательная программа ДОУ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2" r="10204" b="19183"/>
          <a:stretch>
            <a:fillRect/>
          </a:stretch>
        </p:blipFill>
        <p:spPr bwMode="auto">
          <a:xfrm>
            <a:off x="7452320" y="4869160"/>
            <a:ext cx="1433106" cy="1801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Основная образовательная программа ДОУ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82" r="10204" b="19183"/>
          <a:stretch>
            <a:fillRect/>
          </a:stretch>
        </p:blipFill>
        <p:spPr bwMode="auto">
          <a:xfrm>
            <a:off x="7380312" y="4725144"/>
            <a:ext cx="1547664" cy="1945635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/>
        </p:nvGraphicFramePr>
        <p:xfrm>
          <a:off x="1115616" y="476672"/>
          <a:ext cx="7743804" cy="4368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298</TotalTime>
  <Words>612</Words>
  <Application>Microsoft Office PowerPoint</Application>
  <PresentationFormat>Экран (4:3)</PresentationFormat>
  <Paragraphs>67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a9196</cp:lastModifiedBy>
  <cp:revision>4</cp:revision>
  <dcterms:created xsi:type="dcterms:W3CDTF">2021-01-15T17:54:38Z</dcterms:created>
  <dcterms:modified xsi:type="dcterms:W3CDTF">2022-11-20T06:03:43Z</dcterms:modified>
</cp:coreProperties>
</file>